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8" r:id="rId3"/>
    <p:sldId id="258" r:id="rId4"/>
    <p:sldId id="270" r:id="rId5"/>
    <p:sldId id="262" r:id="rId6"/>
    <p:sldId id="263" r:id="rId7"/>
    <p:sldId id="284" r:id="rId8"/>
    <p:sldId id="285" r:id="rId9"/>
    <p:sldId id="281" r:id="rId10"/>
    <p:sldId id="287" r:id="rId11"/>
    <p:sldId id="282" r:id="rId12"/>
    <p:sldId id="272" r:id="rId13"/>
    <p:sldId id="275" r:id="rId14"/>
    <p:sldId id="286" r:id="rId15"/>
    <p:sldId id="288" r:id="rId16"/>
    <p:sldId id="289" r:id="rId17"/>
    <p:sldId id="290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A97BCF-1436-4D85-96EA-D3A33220B73A}" type="doc">
      <dgm:prSet loTypeId="urn:microsoft.com/office/officeart/2008/layout/NameandTitleOrganizationalChart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3697C6A-DBAB-45C6-AB77-55F6794DC181}">
      <dgm:prSet phldrT="[Tex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t-BR" b="1" dirty="0"/>
            <a:t>Direção do Torneio</a:t>
          </a:r>
        </a:p>
      </dgm:t>
    </dgm:pt>
    <dgm:pt modelId="{BF09E314-FDB2-43F1-BB5E-EE4FAC45F245}" type="parTrans" cxnId="{E2C2F9F7-0DCA-4609-8CBD-CDA1F92BAEC2}">
      <dgm:prSet/>
      <dgm:spPr/>
      <dgm:t>
        <a:bodyPr/>
        <a:lstStyle/>
        <a:p>
          <a:endParaRPr lang="pt-BR" b="1"/>
        </a:p>
      </dgm:t>
    </dgm:pt>
    <dgm:pt modelId="{470EE753-6AB2-4908-8434-727FA0FAF885}" type="sibTrans" cxnId="{E2C2F9F7-0DCA-4609-8CBD-CDA1F92BAEC2}">
      <dgm:prSet/>
      <dgm:spPr/>
      <dgm:t>
        <a:bodyPr/>
        <a:lstStyle/>
        <a:p>
          <a:pPr algn="ctr"/>
          <a:r>
            <a:rPr lang="pt-BR" b="1" dirty="0"/>
            <a:t>José</a:t>
          </a:r>
        </a:p>
      </dgm:t>
    </dgm:pt>
    <dgm:pt modelId="{92428AB4-0F89-42FC-AD05-C8E401A24289}" type="asst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Organização</a:t>
          </a:r>
        </a:p>
      </dgm:t>
    </dgm:pt>
    <dgm:pt modelId="{BAADC9DF-1B34-4240-8358-C021C1AB2F8D}" type="parTrans" cxnId="{9C13C922-5FC9-4F85-8578-7D4D0675875C}">
      <dgm:prSet/>
      <dgm:spPr/>
      <dgm:t>
        <a:bodyPr/>
        <a:lstStyle/>
        <a:p>
          <a:endParaRPr lang="pt-BR" b="1"/>
        </a:p>
      </dgm:t>
    </dgm:pt>
    <dgm:pt modelId="{2AED1CBE-A561-450E-8569-CBB09236198A}" type="sibTrans" cxnId="{9C13C922-5FC9-4F85-8578-7D4D0675875C}">
      <dgm:prSet/>
      <dgm:spPr/>
      <dgm:t>
        <a:bodyPr/>
        <a:lstStyle/>
        <a:p>
          <a:pPr algn="ctr"/>
          <a:r>
            <a:rPr lang="pt-BR" dirty="0"/>
            <a:t>José</a:t>
          </a:r>
        </a:p>
      </dgm:t>
    </dgm:pt>
    <dgm:pt modelId="{238ACE44-77ED-44ED-9EF5-4D905AC08F55}">
      <dgm:prSet phldrT="[Texto]"/>
      <dgm:spPr/>
      <dgm:t>
        <a:bodyPr/>
        <a:lstStyle/>
        <a:p>
          <a:r>
            <a:rPr lang="pt-BR" b="1" dirty="0"/>
            <a:t>Regras do Torneio</a:t>
          </a:r>
        </a:p>
      </dgm:t>
    </dgm:pt>
    <dgm:pt modelId="{D8083569-9CE7-4D8A-A70E-7E5B16E4E428}" type="parTrans" cxnId="{A620A12F-7551-49D2-9B06-6D0A470070E0}">
      <dgm:prSet/>
      <dgm:spPr/>
      <dgm:t>
        <a:bodyPr/>
        <a:lstStyle/>
        <a:p>
          <a:endParaRPr lang="pt-BR" b="1"/>
        </a:p>
      </dgm:t>
    </dgm:pt>
    <dgm:pt modelId="{4574364B-F576-4790-A897-3A38C0FB4990}" type="sibTrans" cxnId="{A620A12F-7551-49D2-9B06-6D0A470070E0}">
      <dgm:prSet/>
      <dgm:spPr/>
      <dgm:t>
        <a:bodyPr/>
        <a:lstStyle/>
        <a:p>
          <a:pPr algn="ctr"/>
          <a:r>
            <a:rPr lang="pt-BR" b="1" dirty="0"/>
            <a:t>José</a:t>
          </a:r>
        </a:p>
      </dgm:t>
    </dgm:pt>
    <dgm:pt modelId="{0047C682-4E6D-401C-84FC-33107830DDAB}">
      <dgm:prSet phldrT="[Texto]"/>
      <dgm:spPr/>
      <dgm:t>
        <a:bodyPr/>
        <a:lstStyle/>
        <a:p>
          <a:r>
            <a:rPr lang="pt-BR" b="1" dirty="0"/>
            <a:t>Gestão dos Jogos</a:t>
          </a:r>
        </a:p>
      </dgm:t>
    </dgm:pt>
    <dgm:pt modelId="{26C12665-AABC-4143-9B1F-87A311686F6B}" type="parTrans" cxnId="{7D331B21-A0CB-487B-B1A6-C2530B4B1A56}">
      <dgm:prSet/>
      <dgm:spPr/>
      <dgm:t>
        <a:bodyPr/>
        <a:lstStyle/>
        <a:p>
          <a:endParaRPr lang="pt-BR" b="1"/>
        </a:p>
      </dgm:t>
    </dgm:pt>
    <dgm:pt modelId="{CBBEC8C7-800B-4F84-8A87-5CB4F27CF8EE}" type="sibTrans" cxnId="{7D331B21-A0CB-487B-B1A6-C2530B4B1A56}">
      <dgm:prSet/>
      <dgm:spPr/>
      <dgm:t>
        <a:bodyPr/>
        <a:lstStyle/>
        <a:p>
          <a:pPr algn="ctr"/>
          <a:r>
            <a:rPr lang="pt-BR" b="1" dirty="0"/>
            <a:t>José</a:t>
          </a:r>
        </a:p>
      </dgm:t>
    </dgm:pt>
    <dgm:pt modelId="{AA775656-28E1-4E75-BE54-A1E24887E66D}">
      <dgm:prSet phldrT="[Texto]"/>
      <dgm:spPr/>
      <dgm:t>
        <a:bodyPr/>
        <a:lstStyle/>
        <a:p>
          <a:r>
            <a:rPr lang="pt-BR" b="1" dirty="0"/>
            <a:t>Compras</a:t>
          </a:r>
        </a:p>
      </dgm:t>
    </dgm:pt>
    <dgm:pt modelId="{8913598E-F32F-45CB-8CCA-79DE772A1586}" type="parTrans" cxnId="{96E98ECD-FBB6-41DE-956B-1DE22373CBB8}">
      <dgm:prSet/>
      <dgm:spPr/>
      <dgm:t>
        <a:bodyPr/>
        <a:lstStyle/>
        <a:p>
          <a:endParaRPr lang="pt-BR" b="1"/>
        </a:p>
      </dgm:t>
    </dgm:pt>
    <dgm:pt modelId="{E11C04B0-5B65-442A-A583-308ADA6B2CE7}" type="sibTrans" cxnId="{96E98ECD-FBB6-41DE-956B-1DE22373CBB8}">
      <dgm:prSet/>
      <dgm:spPr/>
      <dgm:t>
        <a:bodyPr/>
        <a:lstStyle/>
        <a:p>
          <a:pPr algn="ctr"/>
          <a:r>
            <a:rPr lang="pt-BR" b="1" dirty="0"/>
            <a:t>José</a:t>
          </a:r>
        </a:p>
      </dgm:t>
    </dgm:pt>
    <dgm:pt modelId="{03E808A1-B6E7-4392-AE37-1811CD56517A}">
      <dgm:prSet phldrT="[Texto]"/>
      <dgm:spPr/>
      <dgm:t>
        <a:bodyPr/>
        <a:lstStyle/>
        <a:p>
          <a:r>
            <a:rPr lang="pt-BR" b="1" dirty="0"/>
            <a:t>Marketing</a:t>
          </a:r>
        </a:p>
      </dgm:t>
    </dgm:pt>
    <dgm:pt modelId="{55084DE6-D199-49D1-993D-E450A7667CEC}" type="parTrans" cxnId="{9D499DC9-CA25-4330-B9FA-BBADCCE3D38B}">
      <dgm:prSet/>
      <dgm:spPr/>
      <dgm:t>
        <a:bodyPr/>
        <a:lstStyle/>
        <a:p>
          <a:endParaRPr lang="pt-BR" b="1"/>
        </a:p>
      </dgm:t>
    </dgm:pt>
    <dgm:pt modelId="{A4BE603A-7889-4388-9355-E8D8F2C2F153}" type="sibTrans" cxnId="{9D499DC9-CA25-4330-B9FA-BBADCCE3D38B}">
      <dgm:prSet/>
      <dgm:spPr/>
      <dgm:t>
        <a:bodyPr/>
        <a:lstStyle/>
        <a:p>
          <a:pPr algn="ctr"/>
          <a:r>
            <a:rPr lang="pt-BR" b="1" dirty="0"/>
            <a:t>José</a:t>
          </a:r>
        </a:p>
      </dgm:t>
    </dgm:pt>
    <dgm:pt modelId="{85FA48C4-F2B2-4D09-861C-335ADAFA8F1B}">
      <dgm:prSet phldrT="[Texto]"/>
      <dgm:spPr/>
      <dgm:t>
        <a:bodyPr/>
        <a:lstStyle/>
        <a:p>
          <a:r>
            <a:rPr lang="pt-BR" b="1" dirty="0"/>
            <a:t>Patrocinadores</a:t>
          </a:r>
        </a:p>
      </dgm:t>
    </dgm:pt>
    <dgm:pt modelId="{B700304D-99F2-499F-A256-3C5060AB234A}" type="parTrans" cxnId="{9B239E83-2A41-4D95-A599-FFF8A6400011}">
      <dgm:prSet/>
      <dgm:spPr/>
      <dgm:t>
        <a:bodyPr/>
        <a:lstStyle/>
        <a:p>
          <a:endParaRPr lang="pt-BR" b="1"/>
        </a:p>
      </dgm:t>
    </dgm:pt>
    <dgm:pt modelId="{6C0E8640-D888-4F2E-B74D-B5574FAE0E44}" type="sibTrans" cxnId="{9B239E83-2A41-4D95-A599-FFF8A6400011}">
      <dgm:prSet/>
      <dgm:spPr/>
      <dgm:t>
        <a:bodyPr/>
        <a:lstStyle/>
        <a:p>
          <a:pPr algn="ctr"/>
          <a:r>
            <a:rPr lang="pt-BR" b="1" dirty="0"/>
            <a:t>José</a:t>
          </a:r>
        </a:p>
      </dgm:t>
    </dgm:pt>
    <dgm:pt modelId="{13236297-A66F-44E2-A0A7-F601A928A6BD}">
      <dgm:prSet phldrT="[Texto]"/>
      <dgm:spPr/>
      <dgm:t>
        <a:bodyPr/>
        <a:lstStyle/>
        <a:p>
          <a:r>
            <a:rPr lang="pt-BR" b="1" dirty="0"/>
            <a:t>Estrutura do Torneio</a:t>
          </a:r>
        </a:p>
      </dgm:t>
    </dgm:pt>
    <dgm:pt modelId="{72E92BEE-FFDA-4F8F-A9EB-D2E6307E6757}" type="parTrans" cxnId="{49C960E4-0F30-4847-BF2E-3B1BFE200371}">
      <dgm:prSet/>
      <dgm:spPr/>
      <dgm:t>
        <a:bodyPr/>
        <a:lstStyle/>
        <a:p>
          <a:endParaRPr lang="pt-BR" b="1"/>
        </a:p>
      </dgm:t>
    </dgm:pt>
    <dgm:pt modelId="{A5D44EBC-F61D-4F0E-9D9C-2638994A0EFE}" type="sibTrans" cxnId="{49C960E4-0F30-4847-BF2E-3B1BFE200371}">
      <dgm:prSet/>
      <dgm:spPr/>
      <dgm:t>
        <a:bodyPr/>
        <a:lstStyle/>
        <a:p>
          <a:pPr algn="ctr"/>
          <a:r>
            <a:rPr lang="pt-BR" b="1" dirty="0"/>
            <a:t>José</a:t>
          </a:r>
        </a:p>
      </dgm:t>
    </dgm:pt>
    <dgm:pt modelId="{D45C5EE4-5591-4C1B-A5EA-AE01147A7B0A}">
      <dgm:prSet phldrT="[Texto]"/>
      <dgm:spPr/>
      <dgm:t>
        <a:bodyPr/>
        <a:lstStyle/>
        <a:p>
          <a:r>
            <a:rPr lang="pt-BR" b="1" dirty="0"/>
            <a:t>Financeiro</a:t>
          </a:r>
        </a:p>
      </dgm:t>
    </dgm:pt>
    <dgm:pt modelId="{021F2B45-D17B-4933-B55F-B58999B73ACA}" type="parTrans" cxnId="{F1C8F339-2CD8-45B1-853D-F301BF8EF351}">
      <dgm:prSet/>
      <dgm:spPr/>
      <dgm:t>
        <a:bodyPr/>
        <a:lstStyle/>
        <a:p>
          <a:endParaRPr lang="pt-BR"/>
        </a:p>
      </dgm:t>
    </dgm:pt>
    <dgm:pt modelId="{51491C7E-5E38-4655-B54F-E9EE3C262987}" type="sibTrans" cxnId="{F1C8F339-2CD8-45B1-853D-F301BF8EF351}">
      <dgm:prSet/>
      <dgm:spPr/>
      <dgm:t>
        <a:bodyPr/>
        <a:lstStyle/>
        <a:p>
          <a:pPr algn="ctr"/>
          <a:r>
            <a:rPr lang="pt-BR" b="1" dirty="0"/>
            <a:t>José</a:t>
          </a:r>
        </a:p>
      </dgm:t>
    </dgm:pt>
    <dgm:pt modelId="{6A9EBE1F-0F93-426D-A80C-3BFB475D1834}" type="pres">
      <dgm:prSet presAssocID="{05A97BCF-1436-4D85-96EA-D3A33220B7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B24096-8EC0-43B2-A8DE-C08A11BA3411}" type="pres">
      <dgm:prSet presAssocID="{D3697C6A-DBAB-45C6-AB77-55F6794DC181}" presName="hierRoot1" presStyleCnt="0">
        <dgm:presLayoutVars>
          <dgm:hierBranch val="init"/>
        </dgm:presLayoutVars>
      </dgm:prSet>
      <dgm:spPr/>
    </dgm:pt>
    <dgm:pt modelId="{ACA1701F-7876-497C-825B-01F8EA7AD8D4}" type="pres">
      <dgm:prSet presAssocID="{D3697C6A-DBAB-45C6-AB77-55F6794DC181}" presName="rootComposite1" presStyleCnt="0"/>
      <dgm:spPr/>
    </dgm:pt>
    <dgm:pt modelId="{ED569544-5E49-47AC-BD8D-2F8CF665C44A}" type="pres">
      <dgm:prSet presAssocID="{D3697C6A-DBAB-45C6-AB77-55F6794DC181}" presName="rootText1" presStyleLbl="node0" presStyleIdx="0" presStyleCnt="1">
        <dgm:presLayoutVars>
          <dgm:chMax/>
          <dgm:chPref val="3"/>
        </dgm:presLayoutVars>
      </dgm:prSet>
      <dgm:spPr/>
    </dgm:pt>
    <dgm:pt modelId="{418D3FED-8709-4D27-A013-29B7B37270DF}" type="pres">
      <dgm:prSet presAssocID="{D3697C6A-DBAB-45C6-AB77-55F6794DC181}" presName="titleText1" presStyleLbl="fgAcc0" presStyleIdx="0" presStyleCnt="1">
        <dgm:presLayoutVars>
          <dgm:chMax val="0"/>
          <dgm:chPref val="0"/>
        </dgm:presLayoutVars>
      </dgm:prSet>
      <dgm:spPr/>
    </dgm:pt>
    <dgm:pt modelId="{9E4D91F7-0C42-4381-86CD-AD8AE1AEE8E9}" type="pres">
      <dgm:prSet presAssocID="{D3697C6A-DBAB-45C6-AB77-55F6794DC181}" presName="rootConnector1" presStyleLbl="node1" presStyleIdx="0" presStyleCnt="7"/>
      <dgm:spPr/>
    </dgm:pt>
    <dgm:pt modelId="{AC0257A6-306F-4257-BAF9-31F40CF069F3}" type="pres">
      <dgm:prSet presAssocID="{D3697C6A-DBAB-45C6-AB77-55F6794DC181}" presName="hierChild2" presStyleCnt="0"/>
      <dgm:spPr/>
    </dgm:pt>
    <dgm:pt modelId="{822FB549-AE67-470B-91B5-5577330BE3BF}" type="pres">
      <dgm:prSet presAssocID="{D8083569-9CE7-4D8A-A70E-7E5B16E4E428}" presName="Name37" presStyleLbl="parChTrans1D2" presStyleIdx="0" presStyleCnt="8"/>
      <dgm:spPr/>
    </dgm:pt>
    <dgm:pt modelId="{5DFF3D71-634D-430D-9A85-66B585D9A886}" type="pres">
      <dgm:prSet presAssocID="{238ACE44-77ED-44ED-9EF5-4D905AC08F55}" presName="hierRoot2" presStyleCnt="0">
        <dgm:presLayoutVars>
          <dgm:hierBranch val="init"/>
        </dgm:presLayoutVars>
      </dgm:prSet>
      <dgm:spPr/>
    </dgm:pt>
    <dgm:pt modelId="{AC5094AD-328A-41F0-AAB8-7ACB04B6D591}" type="pres">
      <dgm:prSet presAssocID="{238ACE44-77ED-44ED-9EF5-4D905AC08F55}" presName="rootComposite" presStyleCnt="0"/>
      <dgm:spPr/>
    </dgm:pt>
    <dgm:pt modelId="{E072C97F-A21B-4C53-A605-F60A9CD1C9F3}" type="pres">
      <dgm:prSet presAssocID="{238ACE44-77ED-44ED-9EF5-4D905AC08F55}" presName="rootText" presStyleLbl="node1" presStyleIdx="0" presStyleCnt="7">
        <dgm:presLayoutVars>
          <dgm:chMax/>
          <dgm:chPref val="3"/>
        </dgm:presLayoutVars>
      </dgm:prSet>
      <dgm:spPr/>
    </dgm:pt>
    <dgm:pt modelId="{04101EA4-5D15-4B39-9403-2FC06DA0DF71}" type="pres">
      <dgm:prSet presAssocID="{238ACE44-77ED-44ED-9EF5-4D905AC08F55}" presName="titleText2" presStyleLbl="fgAcc1" presStyleIdx="0" presStyleCnt="7">
        <dgm:presLayoutVars>
          <dgm:chMax val="0"/>
          <dgm:chPref val="0"/>
        </dgm:presLayoutVars>
      </dgm:prSet>
      <dgm:spPr/>
    </dgm:pt>
    <dgm:pt modelId="{C6E6E1B8-13EC-42A5-B580-1613D6346AF1}" type="pres">
      <dgm:prSet presAssocID="{238ACE44-77ED-44ED-9EF5-4D905AC08F55}" presName="rootConnector" presStyleLbl="node2" presStyleIdx="0" presStyleCnt="0"/>
      <dgm:spPr/>
    </dgm:pt>
    <dgm:pt modelId="{84DED1B9-CD88-45A9-A0DF-E4F39EAEC719}" type="pres">
      <dgm:prSet presAssocID="{238ACE44-77ED-44ED-9EF5-4D905AC08F55}" presName="hierChild4" presStyleCnt="0"/>
      <dgm:spPr/>
    </dgm:pt>
    <dgm:pt modelId="{402FD32D-43DB-42D4-B475-12A9C331B269}" type="pres">
      <dgm:prSet presAssocID="{238ACE44-77ED-44ED-9EF5-4D905AC08F55}" presName="hierChild5" presStyleCnt="0"/>
      <dgm:spPr/>
    </dgm:pt>
    <dgm:pt modelId="{6FEB88C2-A18F-4D5E-B146-BC06DEA4C27E}" type="pres">
      <dgm:prSet presAssocID="{26C12665-AABC-4143-9B1F-87A311686F6B}" presName="Name37" presStyleLbl="parChTrans1D2" presStyleIdx="1" presStyleCnt="8"/>
      <dgm:spPr/>
    </dgm:pt>
    <dgm:pt modelId="{A348DCBD-B2FE-4D79-BB31-554EC25D72CB}" type="pres">
      <dgm:prSet presAssocID="{0047C682-4E6D-401C-84FC-33107830DDAB}" presName="hierRoot2" presStyleCnt="0">
        <dgm:presLayoutVars>
          <dgm:hierBranch val="init"/>
        </dgm:presLayoutVars>
      </dgm:prSet>
      <dgm:spPr/>
    </dgm:pt>
    <dgm:pt modelId="{8AD334E1-54A9-4D30-A27D-6B42DE57B4CD}" type="pres">
      <dgm:prSet presAssocID="{0047C682-4E6D-401C-84FC-33107830DDAB}" presName="rootComposite" presStyleCnt="0"/>
      <dgm:spPr/>
    </dgm:pt>
    <dgm:pt modelId="{1F76FAB2-7830-4A0D-BBEE-9B012515AC68}" type="pres">
      <dgm:prSet presAssocID="{0047C682-4E6D-401C-84FC-33107830DDAB}" presName="rootText" presStyleLbl="node1" presStyleIdx="1" presStyleCnt="7">
        <dgm:presLayoutVars>
          <dgm:chMax/>
          <dgm:chPref val="3"/>
        </dgm:presLayoutVars>
      </dgm:prSet>
      <dgm:spPr/>
    </dgm:pt>
    <dgm:pt modelId="{788C9217-4A30-4408-9204-798CE9EB7810}" type="pres">
      <dgm:prSet presAssocID="{0047C682-4E6D-401C-84FC-33107830DDAB}" presName="titleText2" presStyleLbl="fgAcc1" presStyleIdx="1" presStyleCnt="7">
        <dgm:presLayoutVars>
          <dgm:chMax val="0"/>
          <dgm:chPref val="0"/>
        </dgm:presLayoutVars>
      </dgm:prSet>
      <dgm:spPr/>
    </dgm:pt>
    <dgm:pt modelId="{36B27881-1F02-47B5-BE5E-F0F3A2338E0D}" type="pres">
      <dgm:prSet presAssocID="{0047C682-4E6D-401C-84FC-33107830DDAB}" presName="rootConnector" presStyleLbl="node2" presStyleIdx="0" presStyleCnt="0"/>
      <dgm:spPr/>
    </dgm:pt>
    <dgm:pt modelId="{17B05F7B-E030-4271-BCD0-D23327A6E768}" type="pres">
      <dgm:prSet presAssocID="{0047C682-4E6D-401C-84FC-33107830DDAB}" presName="hierChild4" presStyleCnt="0"/>
      <dgm:spPr/>
    </dgm:pt>
    <dgm:pt modelId="{BB5AC20E-7677-469C-A91E-AF3CD10451EB}" type="pres">
      <dgm:prSet presAssocID="{0047C682-4E6D-401C-84FC-33107830DDAB}" presName="hierChild5" presStyleCnt="0"/>
      <dgm:spPr/>
    </dgm:pt>
    <dgm:pt modelId="{87C81C6B-3EBC-4652-A11B-5CA71C051E12}" type="pres">
      <dgm:prSet presAssocID="{8913598E-F32F-45CB-8CCA-79DE772A1586}" presName="Name37" presStyleLbl="parChTrans1D2" presStyleIdx="2" presStyleCnt="8"/>
      <dgm:spPr/>
    </dgm:pt>
    <dgm:pt modelId="{E995FD6E-5095-4662-9D92-E85A5ABC1B9A}" type="pres">
      <dgm:prSet presAssocID="{AA775656-28E1-4E75-BE54-A1E24887E66D}" presName="hierRoot2" presStyleCnt="0">
        <dgm:presLayoutVars>
          <dgm:hierBranch val="init"/>
        </dgm:presLayoutVars>
      </dgm:prSet>
      <dgm:spPr/>
    </dgm:pt>
    <dgm:pt modelId="{D53DEBC9-140A-4DDC-8A33-587983658406}" type="pres">
      <dgm:prSet presAssocID="{AA775656-28E1-4E75-BE54-A1E24887E66D}" presName="rootComposite" presStyleCnt="0"/>
      <dgm:spPr/>
    </dgm:pt>
    <dgm:pt modelId="{602A6F1A-9D1A-40B4-8875-9BB9AB8C90F5}" type="pres">
      <dgm:prSet presAssocID="{AA775656-28E1-4E75-BE54-A1E24887E66D}" presName="rootText" presStyleLbl="node1" presStyleIdx="2" presStyleCnt="7">
        <dgm:presLayoutVars>
          <dgm:chMax/>
          <dgm:chPref val="3"/>
        </dgm:presLayoutVars>
      </dgm:prSet>
      <dgm:spPr/>
    </dgm:pt>
    <dgm:pt modelId="{FE9FB585-2482-43E2-B0CB-7087EC56A2D9}" type="pres">
      <dgm:prSet presAssocID="{AA775656-28E1-4E75-BE54-A1E24887E66D}" presName="titleText2" presStyleLbl="fgAcc1" presStyleIdx="2" presStyleCnt="7">
        <dgm:presLayoutVars>
          <dgm:chMax val="0"/>
          <dgm:chPref val="0"/>
        </dgm:presLayoutVars>
      </dgm:prSet>
      <dgm:spPr/>
    </dgm:pt>
    <dgm:pt modelId="{465C3E96-05CB-4C5E-8FE1-5D46500D988C}" type="pres">
      <dgm:prSet presAssocID="{AA775656-28E1-4E75-BE54-A1E24887E66D}" presName="rootConnector" presStyleLbl="node2" presStyleIdx="0" presStyleCnt="0"/>
      <dgm:spPr/>
    </dgm:pt>
    <dgm:pt modelId="{8C06D7D1-331F-4B2C-AEB2-4667962FD5C4}" type="pres">
      <dgm:prSet presAssocID="{AA775656-28E1-4E75-BE54-A1E24887E66D}" presName="hierChild4" presStyleCnt="0"/>
      <dgm:spPr/>
    </dgm:pt>
    <dgm:pt modelId="{5ED3ED8C-BD54-4737-9EFA-089441F81AEA}" type="pres">
      <dgm:prSet presAssocID="{AA775656-28E1-4E75-BE54-A1E24887E66D}" presName="hierChild5" presStyleCnt="0"/>
      <dgm:spPr/>
    </dgm:pt>
    <dgm:pt modelId="{B40CB52A-56C3-421C-AF76-738EE0AF2964}" type="pres">
      <dgm:prSet presAssocID="{55084DE6-D199-49D1-993D-E450A7667CEC}" presName="Name37" presStyleLbl="parChTrans1D2" presStyleIdx="3" presStyleCnt="8"/>
      <dgm:spPr/>
    </dgm:pt>
    <dgm:pt modelId="{264B6C46-6DA4-4729-9392-3BA903C1F3A0}" type="pres">
      <dgm:prSet presAssocID="{03E808A1-B6E7-4392-AE37-1811CD56517A}" presName="hierRoot2" presStyleCnt="0">
        <dgm:presLayoutVars>
          <dgm:hierBranch val="init"/>
        </dgm:presLayoutVars>
      </dgm:prSet>
      <dgm:spPr/>
    </dgm:pt>
    <dgm:pt modelId="{A6678B0E-79CF-4AF7-99F7-B654FF798AE8}" type="pres">
      <dgm:prSet presAssocID="{03E808A1-B6E7-4392-AE37-1811CD56517A}" presName="rootComposite" presStyleCnt="0"/>
      <dgm:spPr/>
    </dgm:pt>
    <dgm:pt modelId="{FB396B5F-E30C-49B3-94B3-9CCCD52207C0}" type="pres">
      <dgm:prSet presAssocID="{03E808A1-B6E7-4392-AE37-1811CD56517A}" presName="rootText" presStyleLbl="node1" presStyleIdx="3" presStyleCnt="7">
        <dgm:presLayoutVars>
          <dgm:chMax/>
          <dgm:chPref val="3"/>
        </dgm:presLayoutVars>
      </dgm:prSet>
      <dgm:spPr/>
    </dgm:pt>
    <dgm:pt modelId="{814399DB-CA05-4958-94A6-C7EA925FE9C3}" type="pres">
      <dgm:prSet presAssocID="{03E808A1-B6E7-4392-AE37-1811CD56517A}" presName="titleText2" presStyleLbl="fgAcc1" presStyleIdx="3" presStyleCnt="7">
        <dgm:presLayoutVars>
          <dgm:chMax val="0"/>
          <dgm:chPref val="0"/>
        </dgm:presLayoutVars>
      </dgm:prSet>
      <dgm:spPr/>
    </dgm:pt>
    <dgm:pt modelId="{5B6BCA30-7E25-4C0F-879D-7CCCE11FFB65}" type="pres">
      <dgm:prSet presAssocID="{03E808A1-B6E7-4392-AE37-1811CD56517A}" presName="rootConnector" presStyleLbl="node2" presStyleIdx="0" presStyleCnt="0"/>
      <dgm:spPr/>
    </dgm:pt>
    <dgm:pt modelId="{46E9D98F-6C81-4303-836F-BD3EB4AE4D89}" type="pres">
      <dgm:prSet presAssocID="{03E808A1-B6E7-4392-AE37-1811CD56517A}" presName="hierChild4" presStyleCnt="0"/>
      <dgm:spPr/>
    </dgm:pt>
    <dgm:pt modelId="{73E0C1E8-1FA2-4CB5-A6FB-0B53214BAF8F}" type="pres">
      <dgm:prSet presAssocID="{03E808A1-B6E7-4392-AE37-1811CD56517A}" presName="hierChild5" presStyleCnt="0"/>
      <dgm:spPr/>
    </dgm:pt>
    <dgm:pt modelId="{E7D1CAA5-2C47-43A8-877A-6FB6A2D9C2F7}" type="pres">
      <dgm:prSet presAssocID="{B700304D-99F2-499F-A256-3C5060AB234A}" presName="Name37" presStyleLbl="parChTrans1D2" presStyleIdx="4" presStyleCnt="8"/>
      <dgm:spPr/>
    </dgm:pt>
    <dgm:pt modelId="{74553C6F-92DD-4D82-912C-E8CB879FA073}" type="pres">
      <dgm:prSet presAssocID="{85FA48C4-F2B2-4D09-861C-335ADAFA8F1B}" presName="hierRoot2" presStyleCnt="0">
        <dgm:presLayoutVars>
          <dgm:hierBranch val="init"/>
        </dgm:presLayoutVars>
      </dgm:prSet>
      <dgm:spPr/>
    </dgm:pt>
    <dgm:pt modelId="{1CEEFEF4-7AA5-495D-AD21-11002B7864E6}" type="pres">
      <dgm:prSet presAssocID="{85FA48C4-F2B2-4D09-861C-335ADAFA8F1B}" presName="rootComposite" presStyleCnt="0"/>
      <dgm:spPr/>
    </dgm:pt>
    <dgm:pt modelId="{4603546E-C4AA-4B0B-A5D0-1F508CB32CCD}" type="pres">
      <dgm:prSet presAssocID="{85FA48C4-F2B2-4D09-861C-335ADAFA8F1B}" presName="rootText" presStyleLbl="node1" presStyleIdx="4" presStyleCnt="7">
        <dgm:presLayoutVars>
          <dgm:chMax/>
          <dgm:chPref val="3"/>
        </dgm:presLayoutVars>
      </dgm:prSet>
      <dgm:spPr/>
    </dgm:pt>
    <dgm:pt modelId="{401BE615-10C1-43D4-A47D-1AE3F4BD86DA}" type="pres">
      <dgm:prSet presAssocID="{85FA48C4-F2B2-4D09-861C-335ADAFA8F1B}" presName="titleText2" presStyleLbl="fgAcc1" presStyleIdx="4" presStyleCnt="7">
        <dgm:presLayoutVars>
          <dgm:chMax val="0"/>
          <dgm:chPref val="0"/>
        </dgm:presLayoutVars>
      </dgm:prSet>
      <dgm:spPr/>
    </dgm:pt>
    <dgm:pt modelId="{374619DF-AE45-4A82-8467-A8BB71679199}" type="pres">
      <dgm:prSet presAssocID="{85FA48C4-F2B2-4D09-861C-335ADAFA8F1B}" presName="rootConnector" presStyleLbl="node2" presStyleIdx="0" presStyleCnt="0"/>
      <dgm:spPr/>
    </dgm:pt>
    <dgm:pt modelId="{F9D54289-0276-40E0-BD9F-D9DDFE426DE4}" type="pres">
      <dgm:prSet presAssocID="{85FA48C4-F2B2-4D09-861C-335ADAFA8F1B}" presName="hierChild4" presStyleCnt="0"/>
      <dgm:spPr/>
    </dgm:pt>
    <dgm:pt modelId="{467E7E64-1800-485B-9704-D5C140665ED7}" type="pres">
      <dgm:prSet presAssocID="{85FA48C4-F2B2-4D09-861C-335ADAFA8F1B}" presName="hierChild5" presStyleCnt="0"/>
      <dgm:spPr/>
    </dgm:pt>
    <dgm:pt modelId="{CD1EAA87-42E4-446B-9911-9D73AF1B1920}" type="pres">
      <dgm:prSet presAssocID="{72E92BEE-FFDA-4F8F-A9EB-D2E6307E6757}" presName="Name37" presStyleLbl="parChTrans1D2" presStyleIdx="5" presStyleCnt="8"/>
      <dgm:spPr/>
    </dgm:pt>
    <dgm:pt modelId="{F33AC40D-2058-4E0C-963F-26492221A976}" type="pres">
      <dgm:prSet presAssocID="{13236297-A66F-44E2-A0A7-F601A928A6BD}" presName="hierRoot2" presStyleCnt="0">
        <dgm:presLayoutVars>
          <dgm:hierBranch val="init"/>
        </dgm:presLayoutVars>
      </dgm:prSet>
      <dgm:spPr/>
    </dgm:pt>
    <dgm:pt modelId="{C7BCA43C-A3B3-4800-A80E-FA18314A01A3}" type="pres">
      <dgm:prSet presAssocID="{13236297-A66F-44E2-A0A7-F601A928A6BD}" presName="rootComposite" presStyleCnt="0"/>
      <dgm:spPr/>
    </dgm:pt>
    <dgm:pt modelId="{ABB15380-3B3E-4B91-8568-C34F9E748E65}" type="pres">
      <dgm:prSet presAssocID="{13236297-A66F-44E2-A0A7-F601A928A6BD}" presName="rootText" presStyleLbl="node1" presStyleIdx="5" presStyleCnt="7">
        <dgm:presLayoutVars>
          <dgm:chMax/>
          <dgm:chPref val="3"/>
        </dgm:presLayoutVars>
      </dgm:prSet>
      <dgm:spPr/>
    </dgm:pt>
    <dgm:pt modelId="{7228FBCD-E727-409F-9920-1F57870BE01A}" type="pres">
      <dgm:prSet presAssocID="{13236297-A66F-44E2-A0A7-F601A928A6BD}" presName="titleText2" presStyleLbl="fgAcc1" presStyleIdx="5" presStyleCnt="7">
        <dgm:presLayoutVars>
          <dgm:chMax val="0"/>
          <dgm:chPref val="0"/>
        </dgm:presLayoutVars>
      </dgm:prSet>
      <dgm:spPr/>
    </dgm:pt>
    <dgm:pt modelId="{971F80DA-D664-417F-B3D8-1CB953DB5CCC}" type="pres">
      <dgm:prSet presAssocID="{13236297-A66F-44E2-A0A7-F601A928A6BD}" presName="rootConnector" presStyleLbl="node2" presStyleIdx="0" presStyleCnt="0"/>
      <dgm:spPr/>
    </dgm:pt>
    <dgm:pt modelId="{A6868FF7-A843-4629-934E-D61AF9519282}" type="pres">
      <dgm:prSet presAssocID="{13236297-A66F-44E2-A0A7-F601A928A6BD}" presName="hierChild4" presStyleCnt="0"/>
      <dgm:spPr/>
    </dgm:pt>
    <dgm:pt modelId="{D6750623-7DCC-4F1F-A780-AC0B4DE47E80}" type="pres">
      <dgm:prSet presAssocID="{13236297-A66F-44E2-A0A7-F601A928A6BD}" presName="hierChild5" presStyleCnt="0"/>
      <dgm:spPr/>
    </dgm:pt>
    <dgm:pt modelId="{7BECAF1A-C140-4439-979B-A64048372259}" type="pres">
      <dgm:prSet presAssocID="{021F2B45-D17B-4933-B55F-B58999B73ACA}" presName="Name37" presStyleLbl="parChTrans1D2" presStyleIdx="6" presStyleCnt="8"/>
      <dgm:spPr/>
    </dgm:pt>
    <dgm:pt modelId="{0570F534-BB23-4666-9FFB-A53A17578013}" type="pres">
      <dgm:prSet presAssocID="{D45C5EE4-5591-4C1B-A5EA-AE01147A7B0A}" presName="hierRoot2" presStyleCnt="0">
        <dgm:presLayoutVars>
          <dgm:hierBranch val="init"/>
        </dgm:presLayoutVars>
      </dgm:prSet>
      <dgm:spPr/>
    </dgm:pt>
    <dgm:pt modelId="{94918861-1B40-43AB-8452-265095EA5224}" type="pres">
      <dgm:prSet presAssocID="{D45C5EE4-5591-4C1B-A5EA-AE01147A7B0A}" presName="rootComposite" presStyleCnt="0"/>
      <dgm:spPr/>
    </dgm:pt>
    <dgm:pt modelId="{343B5FC2-0ABA-49D2-A9D7-247EC1C4C025}" type="pres">
      <dgm:prSet presAssocID="{D45C5EE4-5591-4C1B-A5EA-AE01147A7B0A}" presName="rootText" presStyleLbl="node1" presStyleIdx="6" presStyleCnt="7">
        <dgm:presLayoutVars>
          <dgm:chMax/>
          <dgm:chPref val="3"/>
        </dgm:presLayoutVars>
      </dgm:prSet>
      <dgm:spPr/>
    </dgm:pt>
    <dgm:pt modelId="{0DF5B92A-EF72-40C5-9782-BE553AF2BB60}" type="pres">
      <dgm:prSet presAssocID="{D45C5EE4-5591-4C1B-A5EA-AE01147A7B0A}" presName="titleText2" presStyleLbl="fgAcc1" presStyleIdx="6" presStyleCnt="7">
        <dgm:presLayoutVars>
          <dgm:chMax val="0"/>
          <dgm:chPref val="0"/>
        </dgm:presLayoutVars>
      </dgm:prSet>
      <dgm:spPr/>
    </dgm:pt>
    <dgm:pt modelId="{91527CDC-F169-441F-94A8-5BB2486484C3}" type="pres">
      <dgm:prSet presAssocID="{D45C5EE4-5591-4C1B-A5EA-AE01147A7B0A}" presName="rootConnector" presStyleLbl="node2" presStyleIdx="0" presStyleCnt="0"/>
      <dgm:spPr/>
    </dgm:pt>
    <dgm:pt modelId="{03797000-2E2E-4D50-973D-D53AFC89229E}" type="pres">
      <dgm:prSet presAssocID="{D45C5EE4-5591-4C1B-A5EA-AE01147A7B0A}" presName="hierChild4" presStyleCnt="0"/>
      <dgm:spPr/>
    </dgm:pt>
    <dgm:pt modelId="{18940C01-6CD9-4761-A9D7-173C6B713B4F}" type="pres">
      <dgm:prSet presAssocID="{D45C5EE4-5591-4C1B-A5EA-AE01147A7B0A}" presName="hierChild5" presStyleCnt="0"/>
      <dgm:spPr/>
    </dgm:pt>
    <dgm:pt modelId="{54DC8F57-B164-4F26-BB56-3A4E299A721C}" type="pres">
      <dgm:prSet presAssocID="{D3697C6A-DBAB-45C6-AB77-55F6794DC181}" presName="hierChild3" presStyleCnt="0"/>
      <dgm:spPr/>
    </dgm:pt>
    <dgm:pt modelId="{2F5FC004-F7FD-406C-AFBC-DD3EA0F82C94}" type="pres">
      <dgm:prSet presAssocID="{BAADC9DF-1B34-4240-8358-C021C1AB2F8D}" presName="Name96" presStyleLbl="parChTrans1D2" presStyleIdx="7" presStyleCnt="8"/>
      <dgm:spPr/>
    </dgm:pt>
    <dgm:pt modelId="{7B0FAFC3-5EEB-4552-8F77-5291F39746DA}" type="pres">
      <dgm:prSet presAssocID="{92428AB4-0F89-42FC-AD05-C8E401A24289}" presName="hierRoot3" presStyleCnt="0">
        <dgm:presLayoutVars>
          <dgm:hierBranch val="init"/>
        </dgm:presLayoutVars>
      </dgm:prSet>
      <dgm:spPr/>
    </dgm:pt>
    <dgm:pt modelId="{A0A6230D-549F-4A61-94C0-8489A5D9A52A}" type="pres">
      <dgm:prSet presAssocID="{92428AB4-0F89-42FC-AD05-C8E401A24289}" presName="rootComposite3" presStyleCnt="0"/>
      <dgm:spPr/>
    </dgm:pt>
    <dgm:pt modelId="{0EED0756-9CE8-4249-9D24-4ACFAE0E0264}" type="pres">
      <dgm:prSet presAssocID="{92428AB4-0F89-42FC-AD05-C8E401A24289}" presName="rootText3" presStyleLbl="asst1" presStyleIdx="0" presStyleCnt="1">
        <dgm:presLayoutVars>
          <dgm:chPref val="3"/>
        </dgm:presLayoutVars>
      </dgm:prSet>
      <dgm:spPr/>
    </dgm:pt>
    <dgm:pt modelId="{A8924EF6-3171-498C-AEF1-51238A2CEF1C}" type="pres">
      <dgm:prSet presAssocID="{92428AB4-0F89-42FC-AD05-C8E401A24289}" presName="titleText3" presStyleLbl="fgAcc2" presStyleIdx="0" presStyleCnt="1">
        <dgm:presLayoutVars>
          <dgm:chMax val="0"/>
          <dgm:chPref val="0"/>
        </dgm:presLayoutVars>
      </dgm:prSet>
      <dgm:spPr/>
    </dgm:pt>
    <dgm:pt modelId="{562D8B63-3F4F-4C99-8867-E5EA827766C5}" type="pres">
      <dgm:prSet presAssocID="{92428AB4-0F89-42FC-AD05-C8E401A24289}" presName="rootConnector3" presStyleLbl="asst1" presStyleIdx="0" presStyleCnt="1"/>
      <dgm:spPr/>
    </dgm:pt>
    <dgm:pt modelId="{CC2C2B63-64F5-4D12-A509-39A477A3CE85}" type="pres">
      <dgm:prSet presAssocID="{92428AB4-0F89-42FC-AD05-C8E401A24289}" presName="hierChild6" presStyleCnt="0"/>
      <dgm:spPr/>
    </dgm:pt>
    <dgm:pt modelId="{A9D90513-BFE0-4E66-A956-477FF5C2323D}" type="pres">
      <dgm:prSet presAssocID="{92428AB4-0F89-42FC-AD05-C8E401A24289}" presName="hierChild7" presStyleCnt="0"/>
      <dgm:spPr/>
    </dgm:pt>
  </dgm:ptLst>
  <dgm:cxnLst>
    <dgm:cxn modelId="{7555CA14-38BB-4770-BAC3-2ED7DA8D871E}" type="presOf" srcId="{BAADC9DF-1B34-4240-8358-C021C1AB2F8D}" destId="{2F5FC004-F7FD-406C-AFBC-DD3EA0F82C94}" srcOrd="0" destOrd="0" presId="urn:microsoft.com/office/officeart/2008/layout/NameandTitleOrganizationalChart"/>
    <dgm:cxn modelId="{EE1A6C1F-85F8-49E1-B339-428315B436AF}" type="presOf" srcId="{03E808A1-B6E7-4392-AE37-1811CD56517A}" destId="{FB396B5F-E30C-49B3-94B3-9CCCD52207C0}" srcOrd="0" destOrd="0" presId="urn:microsoft.com/office/officeart/2008/layout/NameandTitleOrganizationalChart"/>
    <dgm:cxn modelId="{7D331B21-A0CB-487B-B1A6-C2530B4B1A56}" srcId="{D3697C6A-DBAB-45C6-AB77-55F6794DC181}" destId="{0047C682-4E6D-401C-84FC-33107830DDAB}" srcOrd="2" destOrd="0" parTransId="{26C12665-AABC-4143-9B1F-87A311686F6B}" sibTransId="{CBBEC8C7-800B-4F84-8A87-5CB4F27CF8EE}"/>
    <dgm:cxn modelId="{9C13C922-5FC9-4F85-8578-7D4D0675875C}" srcId="{D3697C6A-DBAB-45C6-AB77-55F6794DC181}" destId="{92428AB4-0F89-42FC-AD05-C8E401A24289}" srcOrd="0" destOrd="0" parTransId="{BAADC9DF-1B34-4240-8358-C021C1AB2F8D}" sibTransId="{2AED1CBE-A561-450E-8569-CBB09236198A}"/>
    <dgm:cxn modelId="{21F57924-587C-4FFB-ADA7-024B06F34267}" type="presOf" srcId="{26C12665-AABC-4143-9B1F-87A311686F6B}" destId="{6FEB88C2-A18F-4D5E-B146-BC06DEA4C27E}" srcOrd="0" destOrd="0" presId="urn:microsoft.com/office/officeart/2008/layout/NameandTitleOrganizationalChart"/>
    <dgm:cxn modelId="{A620A12F-7551-49D2-9B06-6D0A470070E0}" srcId="{D3697C6A-DBAB-45C6-AB77-55F6794DC181}" destId="{238ACE44-77ED-44ED-9EF5-4D905AC08F55}" srcOrd="1" destOrd="0" parTransId="{D8083569-9CE7-4D8A-A70E-7E5B16E4E428}" sibTransId="{4574364B-F576-4790-A897-3A38C0FB4990}"/>
    <dgm:cxn modelId="{2C969034-7A4E-49C7-8561-7603108743C0}" type="presOf" srcId="{8913598E-F32F-45CB-8CCA-79DE772A1586}" destId="{87C81C6B-3EBC-4652-A11B-5CA71C051E12}" srcOrd="0" destOrd="0" presId="urn:microsoft.com/office/officeart/2008/layout/NameandTitleOrganizationalChart"/>
    <dgm:cxn modelId="{F0A7C334-0AAC-41E9-A087-E526E888F0E4}" type="presOf" srcId="{85FA48C4-F2B2-4D09-861C-335ADAFA8F1B}" destId="{374619DF-AE45-4A82-8467-A8BB71679199}" srcOrd="1" destOrd="0" presId="urn:microsoft.com/office/officeart/2008/layout/NameandTitleOrganizationalChart"/>
    <dgm:cxn modelId="{F1C8F339-2CD8-45B1-853D-F301BF8EF351}" srcId="{D3697C6A-DBAB-45C6-AB77-55F6794DC181}" destId="{D45C5EE4-5591-4C1B-A5EA-AE01147A7B0A}" srcOrd="7" destOrd="0" parTransId="{021F2B45-D17B-4933-B55F-B58999B73ACA}" sibTransId="{51491C7E-5E38-4655-B54F-E9EE3C262987}"/>
    <dgm:cxn modelId="{EAE0E83E-B8B5-4B1C-B287-11187AC61786}" type="presOf" srcId="{AA775656-28E1-4E75-BE54-A1E24887E66D}" destId="{602A6F1A-9D1A-40B4-8875-9BB9AB8C90F5}" srcOrd="0" destOrd="0" presId="urn:microsoft.com/office/officeart/2008/layout/NameandTitleOrganizationalChart"/>
    <dgm:cxn modelId="{B3FD9A41-8380-4534-8D19-A483FBB91159}" type="presOf" srcId="{2AED1CBE-A561-450E-8569-CBB09236198A}" destId="{A8924EF6-3171-498C-AEF1-51238A2CEF1C}" srcOrd="0" destOrd="0" presId="urn:microsoft.com/office/officeart/2008/layout/NameandTitleOrganizationalChart"/>
    <dgm:cxn modelId="{01B29942-ADF5-4C17-B106-7D6C749FE878}" type="presOf" srcId="{72E92BEE-FFDA-4F8F-A9EB-D2E6307E6757}" destId="{CD1EAA87-42E4-446B-9911-9D73AF1B1920}" srcOrd="0" destOrd="0" presId="urn:microsoft.com/office/officeart/2008/layout/NameandTitleOrganizationalChart"/>
    <dgm:cxn modelId="{47896245-5FED-4AF8-9DEF-157B0B5EBDB4}" type="presOf" srcId="{85FA48C4-F2B2-4D09-861C-335ADAFA8F1B}" destId="{4603546E-C4AA-4B0B-A5D0-1F508CB32CCD}" srcOrd="0" destOrd="0" presId="urn:microsoft.com/office/officeart/2008/layout/NameandTitleOrganizationalChart"/>
    <dgm:cxn modelId="{8E9C7C47-7DAF-4975-A2F2-8DA9CABD8BBD}" type="presOf" srcId="{D3697C6A-DBAB-45C6-AB77-55F6794DC181}" destId="{ED569544-5E49-47AC-BD8D-2F8CF665C44A}" srcOrd="0" destOrd="0" presId="urn:microsoft.com/office/officeart/2008/layout/NameandTitleOrganizationalChart"/>
    <dgm:cxn modelId="{F5906C49-6886-44E8-B78D-CDC9B0D84FF2}" type="presOf" srcId="{E11C04B0-5B65-442A-A583-308ADA6B2CE7}" destId="{FE9FB585-2482-43E2-B0CB-7087EC56A2D9}" srcOrd="0" destOrd="0" presId="urn:microsoft.com/office/officeart/2008/layout/NameandTitleOrganizationalChart"/>
    <dgm:cxn modelId="{F427FB50-AF2F-49D1-B5DC-C5F70AAF14B6}" type="presOf" srcId="{13236297-A66F-44E2-A0A7-F601A928A6BD}" destId="{971F80DA-D664-417F-B3D8-1CB953DB5CCC}" srcOrd="1" destOrd="0" presId="urn:microsoft.com/office/officeart/2008/layout/NameandTitleOrganizationalChart"/>
    <dgm:cxn modelId="{B98D0675-B269-4F89-A02A-7C21340FE395}" type="presOf" srcId="{CBBEC8C7-800B-4F84-8A87-5CB4F27CF8EE}" destId="{788C9217-4A30-4408-9204-798CE9EB7810}" srcOrd="0" destOrd="0" presId="urn:microsoft.com/office/officeart/2008/layout/NameandTitleOrganizationalChart"/>
    <dgm:cxn modelId="{731C4D7E-E7D8-4595-BE46-34595E74B2C2}" type="presOf" srcId="{0047C682-4E6D-401C-84FC-33107830DDAB}" destId="{1F76FAB2-7830-4A0D-BBEE-9B012515AC68}" srcOrd="0" destOrd="0" presId="urn:microsoft.com/office/officeart/2008/layout/NameandTitleOrganizationalChart"/>
    <dgm:cxn modelId="{3880787E-D5D8-4E2A-983F-764838D3D2BF}" type="presOf" srcId="{0047C682-4E6D-401C-84FC-33107830DDAB}" destId="{36B27881-1F02-47B5-BE5E-F0F3A2338E0D}" srcOrd="1" destOrd="0" presId="urn:microsoft.com/office/officeart/2008/layout/NameandTitleOrganizationalChart"/>
    <dgm:cxn modelId="{72C17480-62D9-4F9B-BE5F-9D2EAAACB304}" type="presOf" srcId="{AA775656-28E1-4E75-BE54-A1E24887E66D}" destId="{465C3E96-05CB-4C5E-8FE1-5D46500D988C}" srcOrd="1" destOrd="0" presId="urn:microsoft.com/office/officeart/2008/layout/NameandTitleOrganizationalChart"/>
    <dgm:cxn modelId="{9B239E83-2A41-4D95-A599-FFF8A6400011}" srcId="{D3697C6A-DBAB-45C6-AB77-55F6794DC181}" destId="{85FA48C4-F2B2-4D09-861C-335ADAFA8F1B}" srcOrd="5" destOrd="0" parTransId="{B700304D-99F2-499F-A256-3C5060AB234A}" sibTransId="{6C0E8640-D888-4F2E-B74D-B5574FAE0E44}"/>
    <dgm:cxn modelId="{AE93818D-A25A-4176-8304-ED27156743D9}" type="presOf" srcId="{6C0E8640-D888-4F2E-B74D-B5574FAE0E44}" destId="{401BE615-10C1-43D4-A47D-1AE3F4BD86DA}" srcOrd="0" destOrd="0" presId="urn:microsoft.com/office/officeart/2008/layout/NameandTitleOrganizationalChart"/>
    <dgm:cxn modelId="{4DCF1097-5E78-41B1-83C0-34112BE21F7E}" type="presOf" srcId="{021F2B45-D17B-4933-B55F-B58999B73ACA}" destId="{7BECAF1A-C140-4439-979B-A64048372259}" srcOrd="0" destOrd="0" presId="urn:microsoft.com/office/officeart/2008/layout/NameandTitleOrganizationalChart"/>
    <dgm:cxn modelId="{3D4DB799-E16B-43BD-9A92-A7D5196EEAFC}" type="presOf" srcId="{B700304D-99F2-499F-A256-3C5060AB234A}" destId="{E7D1CAA5-2C47-43A8-877A-6FB6A2D9C2F7}" srcOrd="0" destOrd="0" presId="urn:microsoft.com/office/officeart/2008/layout/NameandTitleOrganizationalChart"/>
    <dgm:cxn modelId="{F8499B9B-67F9-488A-81B0-E4C1C97CB634}" type="presOf" srcId="{238ACE44-77ED-44ED-9EF5-4D905AC08F55}" destId="{C6E6E1B8-13EC-42A5-B580-1613D6346AF1}" srcOrd="1" destOrd="0" presId="urn:microsoft.com/office/officeart/2008/layout/NameandTitleOrganizationalChart"/>
    <dgm:cxn modelId="{0B87FEA7-EDC1-406E-A805-D920E63421DA}" type="presOf" srcId="{55084DE6-D199-49D1-993D-E450A7667CEC}" destId="{B40CB52A-56C3-421C-AF76-738EE0AF2964}" srcOrd="0" destOrd="0" presId="urn:microsoft.com/office/officeart/2008/layout/NameandTitleOrganizationalChart"/>
    <dgm:cxn modelId="{2678FFAD-7A0F-43DF-8B7B-37AB718FDEAF}" type="presOf" srcId="{92428AB4-0F89-42FC-AD05-C8E401A24289}" destId="{0EED0756-9CE8-4249-9D24-4ACFAE0E0264}" srcOrd="0" destOrd="0" presId="urn:microsoft.com/office/officeart/2008/layout/NameandTitleOrganizationalChart"/>
    <dgm:cxn modelId="{185594B8-C05E-4CE6-BA88-E63C67E49500}" type="presOf" srcId="{51491C7E-5E38-4655-B54F-E9EE3C262987}" destId="{0DF5B92A-EF72-40C5-9782-BE553AF2BB60}" srcOrd="0" destOrd="0" presId="urn:microsoft.com/office/officeart/2008/layout/NameandTitleOrganizationalChart"/>
    <dgm:cxn modelId="{571D1EB9-3A73-434C-BB8D-0F609F9F3395}" type="presOf" srcId="{A4BE603A-7889-4388-9355-E8D8F2C2F153}" destId="{814399DB-CA05-4958-94A6-C7EA925FE9C3}" srcOrd="0" destOrd="0" presId="urn:microsoft.com/office/officeart/2008/layout/NameandTitleOrganizationalChart"/>
    <dgm:cxn modelId="{B5BA62B9-E2EA-403A-A6F5-392D8576B692}" type="presOf" srcId="{03E808A1-B6E7-4392-AE37-1811CD56517A}" destId="{5B6BCA30-7E25-4C0F-879D-7CCCE11FFB65}" srcOrd="1" destOrd="0" presId="urn:microsoft.com/office/officeart/2008/layout/NameandTitleOrganizationalChart"/>
    <dgm:cxn modelId="{DB23A0BB-A5C4-4D63-913A-9AB8B194AF77}" type="presOf" srcId="{13236297-A66F-44E2-A0A7-F601A928A6BD}" destId="{ABB15380-3B3E-4B91-8568-C34F9E748E65}" srcOrd="0" destOrd="0" presId="urn:microsoft.com/office/officeart/2008/layout/NameandTitleOrganizationalChart"/>
    <dgm:cxn modelId="{CDD330C8-FEE0-45BB-9AA0-4394B64741CF}" type="presOf" srcId="{D45C5EE4-5591-4C1B-A5EA-AE01147A7B0A}" destId="{343B5FC2-0ABA-49D2-A9D7-247EC1C4C025}" srcOrd="0" destOrd="0" presId="urn:microsoft.com/office/officeart/2008/layout/NameandTitleOrganizationalChart"/>
    <dgm:cxn modelId="{2E905CC8-4DCE-4F62-B255-135D3E9AABE8}" type="presOf" srcId="{238ACE44-77ED-44ED-9EF5-4D905AC08F55}" destId="{E072C97F-A21B-4C53-A605-F60A9CD1C9F3}" srcOrd="0" destOrd="0" presId="urn:microsoft.com/office/officeart/2008/layout/NameandTitleOrganizationalChart"/>
    <dgm:cxn modelId="{5A70A2C8-B5AE-49AF-BE52-CB0C4A66AAB7}" type="presOf" srcId="{92428AB4-0F89-42FC-AD05-C8E401A24289}" destId="{562D8B63-3F4F-4C99-8867-E5EA827766C5}" srcOrd="1" destOrd="0" presId="urn:microsoft.com/office/officeart/2008/layout/NameandTitleOrganizationalChart"/>
    <dgm:cxn modelId="{33186FC9-F4AE-4332-A371-595DB5A7A459}" type="presOf" srcId="{D8083569-9CE7-4D8A-A70E-7E5B16E4E428}" destId="{822FB549-AE67-470B-91B5-5577330BE3BF}" srcOrd="0" destOrd="0" presId="urn:microsoft.com/office/officeart/2008/layout/NameandTitleOrganizationalChart"/>
    <dgm:cxn modelId="{9D499DC9-CA25-4330-B9FA-BBADCCE3D38B}" srcId="{D3697C6A-DBAB-45C6-AB77-55F6794DC181}" destId="{03E808A1-B6E7-4392-AE37-1811CD56517A}" srcOrd="4" destOrd="0" parTransId="{55084DE6-D199-49D1-993D-E450A7667CEC}" sibTransId="{A4BE603A-7889-4388-9355-E8D8F2C2F153}"/>
    <dgm:cxn modelId="{96E98ECD-FBB6-41DE-956B-1DE22373CBB8}" srcId="{D3697C6A-DBAB-45C6-AB77-55F6794DC181}" destId="{AA775656-28E1-4E75-BE54-A1E24887E66D}" srcOrd="3" destOrd="0" parTransId="{8913598E-F32F-45CB-8CCA-79DE772A1586}" sibTransId="{E11C04B0-5B65-442A-A583-308ADA6B2CE7}"/>
    <dgm:cxn modelId="{2C66D1D1-0E87-4AD2-98EF-6EA20C327665}" type="presOf" srcId="{D3697C6A-DBAB-45C6-AB77-55F6794DC181}" destId="{9E4D91F7-0C42-4381-86CD-AD8AE1AEE8E9}" srcOrd="1" destOrd="0" presId="urn:microsoft.com/office/officeart/2008/layout/NameandTitleOrganizationalChart"/>
    <dgm:cxn modelId="{6AEE6CD2-B6CC-4CB8-8DDF-B8FF6F15B791}" type="presOf" srcId="{05A97BCF-1436-4D85-96EA-D3A33220B73A}" destId="{6A9EBE1F-0F93-426D-A80C-3BFB475D1834}" srcOrd="0" destOrd="0" presId="urn:microsoft.com/office/officeart/2008/layout/NameandTitleOrganizationalChart"/>
    <dgm:cxn modelId="{49C960E4-0F30-4847-BF2E-3B1BFE200371}" srcId="{D3697C6A-DBAB-45C6-AB77-55F6794DC181}" destId="{13236297-A66F-44E2-A0A7-F601A928A6BD}" srcOrd="6" destOrd="0" parTransId="{72E92BEE-FFDA-4F8F-A9EB-D2E6307E6757}" sibTransId="{A5D44EBC-F61D-4F0E-9D9C-2638994A0EFE}"/>
    <dgm:cxn modelId="{588026E8-8D6A-49EA-B64D-C758BE074FAB}" type="presOf" srcId="{A5D44EBC-F61D-4F0E-9D9C-2638994A0EFE}" destId="{7228FBCD-E727-409F-9920-1F57870BE01A}" srcOrd="0" destOrd="0" presId="urn:microsoft.com/office/officeart/2008/layout/NameandTitleOrganizationalChart"/>
    <dgm:cxn modelId="{D62F1FEC-376A-4336-BB9B-B9754736AF2E}" type="presOf" srcId="{D45C5EE4-5591-4C1B-A5EA-AE01147A7B0A}" destId="{91527CDC-F169-441F-94A8-5BB2486484C3}" srcOrd="1" destOrd="0" presId="urn:microsoft.com/office/officeart/2008/layout/NameandTitleOrganizationalChart"/>
    <dgm:cxn modelId="{0B4033EC-5800-4D7F-9BB0-5A44D6D52B83}" type="presOf" srcId="{470EE753-6AB2-4908-8434-727FA0FAF885}" destId="{418D3FED-8709-4D27-A013-29B7B37270DF}" srcOrd="0" destOrd="0" presId="urn:microsoft.com/office/officeart/2008/layout/NameandTitleOrganizationalChart"/>
    <dgm:cxn modelId="{CCDD2DEE-4474-47D6-9BE9-11D991EF416C}" type="presOf" srcId="{4574364B-F576-4790-A897-3A38C0FB4990}" destId="{04101EA4-5D15-4B39-9403-2FC06DA0DF71}" srcOrd="0" destOrd="0" presId="urn:microsoft.com/office/officeart/2008/layout/NameandTitleOrganizationalChart"/>
    <dgm:cxn modelId="{E2C2F9F7-0DCA-4609-8CBD-CDA1F92BAEC2}" srcId="{05A97BCF-1436-4D85-96EA-D3A33220B73A}" destId="{D3697C6A-DBAB-45C6-AB77-55F6794DC181}" srcOrd="0" destOrd="0" parTransId="{BF09E314-FDB2-43F1-BB5E-EE4FAC45F245}" sibTransId="{470EE753-6AB2-4908-8434-727FA0FAF885}"/>
    <dgm:cxn modelId="{E7385F46-8426-4344-A6A8-97DAA08E7D8D}" type="presParOf" srcId="{6A9EBE1F-0F93-426D-A80C-3BFB475D1834}" destId="{25B24096-8EC0-43B2-A8DE-C08A11BA3411}" srcOrd="0" destOrd="0" presId="urn:microsoft.com/office/officeart/2008/layout/NameandTitleOrganizationalChart"/>
    <dgm:cxn modelId="{37FCC9AE-8320-42E1-A3BD-59F828874EF2}" type="presParOf" srcId="{25B24096-8EC0-43B2-A8DE-C08A11BA3411}" destId="{ACA1701F-7876-497C-825B-01F8EA7AD8D4}" srcOrd="0" destOrd="0" presId="urn:microsoft.com/office/officeart/2008/layout/NameandTitleOrganizationalChart"/>
    <dgm:cxn modelId="{033CAAA7-6167-44F9-9731-A115F213015D}" type="presParOf" srcId="{ACA1701F-7876-497C-825B-01F8EA7AD8D4}" destId="{ED569544-5E49-47AC-BD8D-2F8CF665C44A}" srcOrd="0" destOrd="0" presId="urn:microsoft.com/office/officeart/2008/layout/NameandTitleOrganizationalChart"/>
    <dgm:cxn modelId="{11EF4FF8-B8A8-4CAE-BA9F-AA0DA711E091}" type="presParOf" srcId="{ACA1701F-7876-497C-825B-01F8EA7AD8D4}" destId="{418D3FED-8709-4D27-A013-29B7B37270DF}" srcOrd="1" destOrd="0" presId="urn:microsoft.com/office/officeart/2008/layout/NameandTitleOrganizationalChart"/>
    <dgm:cxn modelId="{670824A8-14DC-42A9-9360-62F352C974C9}" type="presParOf" srcId="{ACA1701F-7876-497C-825B-01F8EA7AD8D4}" destId="{9E4D91F7-0C42-4381-86CD-AD8AE1AEE8E9}" srcOrd="2" destOrd="0" presId="urn:microsoft.com/office/officeart/2008/layout/NameandTitleOrganizationalChart"/>
    <dgm:cxn modelId="{96506491-916A-4BCD-9E6E-2D6DB3BDD2F3}" type="presParOf" srcId="{25B24096-8EC0-43B2-A8DE-C08A11BA3411}" destId="{AC0257A6-306F-4257-BAF9-31F40CF069F3}" srcOrd="1" destOrd="0" presId="urn:microsoft.com/office/officeart/2008/layout/NameandTitleOrganizationalChart"/>
    <dgm:cxn modelId="{60BAEE54-2DF8-4821-9B01-4CB5ACE70F36}" type="presParOf" srcId="{AC0257A6-306F-4257-BAF9-31F40CF069F3}" destId="{822FB549-AE67-470B-91B5-5577330BE3BF}" srcOrd="0" destOrd="0" presId="urn:microsoft.com/office/officeart/2008/layout/NameandTitleOrganizationalChart"/>
    <dgm:cxn modelId="{718F30FF-36F1-43E0-A489-5189AC825D5B}" type="presParOf" srcId="{AC0257A6-306F-4257-BAF9-31F40CF069F3}" destId="{5DFF3D71-634D-430D-9A85-66B585D9A886}" srcOrd="1" destOrd="0" presId="urn:microsoft.com/office/officeart/2008/layout/NameandTitleOrganizationalChart"/>
    <dgm:cxn modelId="{2B251966-99DB-4146-97A4-10BC49D7E9F1}" type="presParOf" srcId="{5DFF3D71-634D-430D-9A85-66B585D9A886}" destId="{AC5094AD-328A-41F0-AAB8-7ACB04B6D591}" srcOrd="0" destOrd="0" presId="urn:microsoft.com/office/officeart/2008/layout/NameandTitleOrganizationalChart"/>
    <dgm:cxn modelId="{DE647BBC-5294-467E-9A29-DEFCCF46D589}" type="presParOf" srcId="{AC5094AD-328A-41F0-AAB8-7ACB04B6D591}" destId="{E072C97F-A21B-4C53-A605-F60A9CD1C9F3}" srcOrd="0" destOrd="0" presId="urn:microsoft.com/office/officeart/2008/layout/NameandTitleOrganizationalChart"/>
    <dgm:cxn modelId="{E6F562FF-5C2A-4816-96A9-63570233B568}" type="presParOf" srcId="{AC5094AD-328A-41F0-AAB8-7ACB04B6D591}" destId="{04101EA4-5D15-4B39-9403-2FC06DA0DF71}" srcOrd="1" destOrd="0" presId="urn:microsoft.com/office/officeart/2008/layout/NameandTitleOrganizationalChart"/>
    <dgm:cxn modelId="{8E31442D-DCCC-4A2A-8E79-396E50967096}" type="presParOf" srcId="{AC5094AD-328A-41F0-AAB8-7ACB04B6D591}" destId="{C6E6E1B8-13EC-42A5-B580-1613D6346AF1}" srcOrd="2" destOrd="0" presId="urn:microsoft.com/office/officeart/2008/layout/NameandTitleOrganizationalChart"/>
    <dgm:cxn modelId="{BC8C041B-0363-4D40-B8D6-5A14B25301F3}" type="presParOf" srcId="{5DFF3D71-634D-430D-9A85-66B585D9A886}" destId="{84DED1B9-CD88-45A9-A0DF-E4F39EAEC719}" srcOrd="1" destOrd="0" presId="urn:microsoft.com/office/officeart/2008/layout/NameandTitleOrganizationalChart"/>
    <dgm:cxn modelId="{6662C8E1-A4A0-40CF-B64E-773199397B48}" type="presParOf" srcId="{5DFF3D71-634D-430D-9A85-66B585D9A886}" destId="{402FD32D-43DB-42D4-B475-12A9C331B269}" srcOrd="2" destOrd="0" presId="urn:microsoft.com/office/officeart/2008/layout/NameandTitleOrganizationalChart"/>
    <dgm:cxn modelId="{5ACC17E0-DF95-479F-8B7F-4E73AC352F2B}" type="presParOf" srcId="{AC0257A6-306F-4257-BAF9-31F40CF069F3}" destId="{6FEB88C2-A18F-4D5E-B146-BC06DEA4C27E}" srcOrd="2" destOrd="0" presId="urn:microsoft.com/office/officeart/2008/layout/NameandTitleOrganizationalChart"/>
    <dgm:cxn modelId="{1D44955B-CD50-4A42-8CF1-CDA38A003B44}" type="presParOf" srcId="{AC0257A6-306F-4257-BAF9-31F40CF069F3}" destId="{A348DCBD-B2FE-4D79-BB31-554EC25D72CB}" srcOrd="3" destOrd="0" presId="urn:microsoft.com/office/officeart/2008/layout/NameandTitleOrganizationalChart"/>
    <dgm:cxn modelId="{6EAABBF6-0B01-4B7D-8E8F-43100CED0F9F}" type="presParOf" srcId="{A348DCBD-B2FE-4D79-BB31-554EC25D72CB}" destId="{8AD334E1-54A9-4D30-A27D-6B42DE57B4CD}" srcOrd="0" destOrd="0" presId="urn:microsoft.com/office/officeart/2008/layout/NameandTitleOrganizationalChart"/>
    <dgm:cxn modelId="{2872BE35-1F10-48E6-A477-BE5A53027357}" type="presParOf" srcId="{8AD334E1-54A9-4D30-A27D-6B42DE57B4CD}" destId="{1F76FAB2-7830-4A0D-BBEE-9B012515AC68}" srcOrd="0" destOrd="0" presId="urn:microsoft.com/office/officeart/2008/layout/NameandTitleOrganizationalChart"/>
    <dgm:cxn modelId="{49B4DE2B-3D04-4C94-88E9-8525EF51A293}" type="presParOf" srcId="{8AD334E1-54A9-4D30-A27D-6B42DE57B4CD}" destId="{788C9217-4A30-4408-9204-798CE9EB7810}" srcOrd="1" destOrd="0" presId="urn:microsoft.com/office/officeart/2008/layout/NameandTitleOrganizationalChart"/>
    <dgm:cxn modelId="{10C4C171-963D-4532-8443-115A0366EEE8}" type="presParOf" srcId="{8AD334E1-54A9-4D30-A27D-6B42DE57B4CD}" destId="{36B27881-1F02-47B5-BE5E-F0F3A2338E0D}" srcOrd="2" destOrd="0" presId="urn:microsoft.com/office/officeart/2008/layout/NameandTitleOrganizationalChart"/>
    <dgm:cxn modelId="{3323D9E4-738E-489D-A7A4-77D4D051CC03}" type="presParOf" srcId="{A348DCBD-B2FE-4D79-BB31-554EC25D72CB}" destId="{17B05F7B-E030-4271-BCD0-D23327A6E768}" srcOrd="1" destOrd="0" presId="urn:microsoft.com/office/officeart/2008/layout/NameandTitleOrganizationalChart"/>
    <dgm:cxn modelId="{38D5AF34-C87E-4EC3-B707-4BC03CD5A612}" type="presParOf" srcId="{A348DCBD-B2FE-4D79-BB31-554EC25D72CB}" destId="{BB5AC20E-7677-469C-A91E-AF3CD10451EB}" srcOrd="2" destOrd="0" presId="urn:microsoft.com/office/officeart/2008/layout/NameandTitleOrganizationalChart"/>
    <dgm:cxn modelId="{2818FF3F-DF2C-4DB8-BAEA-7B6246147BED}" type="presParOf" srcId="{AC0257A6-306F-4257-BAF9-31F40CF069F3}" destId="{87C81C6B-3EBC-4652-A11B-5CA71C051E12}" srcOrd="4" destOrd="0" presId="urn:microsoft.com/office/officeart/2008/layout/NameandTitleOrganizationalChart"/>
    <dgm:cxn modelId="{8D97E456-AD35-4B75-8213-03A5C0CFB8CC}" type="presParOf" srcId="{AC0257A6-306F-4257-BAF9-31F40CF069F3}" destId="{E995FD6E-5095-4662-9D92-E85A5ABC1B9A}" srcOrd="5" destOrd="0" presId="urn:microsoft.com/office/officeart/2008/layout/NameandTitleOrganizationalChart"/>
    <dgm:cxn modelId="{18DBFD5C-3681-40BB-84A9-296F213010B9}" type="presParOf" srcId="{E995FD6E-5095-4662-9D92-E85A5ABC1B9A}" destId="{D53DEBC9-140A-4DDC-8A33-587983658406}" srcOrd="0" destOrd="0" presId="urn:microsoft.com/office/officeart/2008/layout/NameandTitleOrganizationalChart"/>
    <dgm:cxn modelId="{3F328EB2-C27A-4C62-B7F0-345A62DC90D0}" type="presParOf" srcId="{D53DEBC9-140A-4DDC-8A33-587983658406}" destId="{602A6F1A-9D1A-40B4-8875-9BB9AB8C90F5}" srcOrd="0" destOrd="0" presId="urn:microsoft.com/office/officeart/2008/layout/NameandTitleOrganizationalChart"/>
    <dgm:cxn modelId="{66F97AA6-58F1-4499-B45A-B3AD7C95F0F2}" type="presParOf" srcId="{D53DEBC9-140A-4DDC-8A33-587983658406}" destId="{FE9FB585-2482-43E2-B0CB-7087EC56A2D9}" srcOrd="1" destOrd="0" presId="urn:microsoft.com/office/officeart/2008/layout/NameandTitleOrganizationalChart"/>
    <dgm:cxn modelId="{A623E6ED-463B-4BC2-BD45-888B8701539C}" type="presParOf" srcId="{D53DEBC9-140A-4DDC-8A33-587983658406}" destId="{465C3E96-05CB-4C5E-8FE1-5D46500D988C}" srcOrd="2" destOrd="0" presId="urn:microsoft.com/office/officeart/2008/layout/NameandTitleOrganizationalChart"/>
    <dgm:cxn modelId="{34DF9721-D28A-40E0-A06E-3717212E85C6}" type="presParOf" srcId="{E995FD6E-5095-4662-9D92-E85A5ABC1B9A}" destId="{8C06D7D1-331F-4B2C-AEB2-4667962FD5C4}" srcOrd="1" destOrd="0" presId="urn:microsoft.com/office/officeart/2008/layout/NameandTitleOrganizationalChart"/>
    <dgm:cxn modelId="{6027CEC5-5AB5-4024-B792-B849B1355CF2}" type="presParOf" srcId="{E995FD6E-5095-4662-9D92-E85A5ABC1B9A}" destId="{5ED3ED8C-BD54-4737-9EFA-089441F81AEA}" srcOrd="2" destOrd="0" presId="urn:microsoft.com/office/officeart/2008/layout/NameandTitleOrganizationalChart"/>
    <dgm:cxn modelId="{729DB4FF-AEEF-45AB-A8F1-C9676EB248B1}" type="presParOf" srcId="{AC0257A6-306F-4257-BAF9-31F40CF069F3}" destId="{B40CB52A-56C3-421C-AF76-738EE0AF2964}" srcOrd="6" destOrd="0" presId="urn:microsoft.com/office/officeart/2008/layout/NameandTitleOrganizationalChart"/>
    <dgm:cxn modelId="{FDED4E51-5484-4289-8E8F-7C633103A4AC}" type="presParOf" srcId="{AC0257A6-306F-4257-BAF9-31F40CF069F3}" destId="{264B6C46-6DA4-4729-9392-3BA903C1F3A0}" srcOrd="7" destOrd="0" presId="urn:microsoft.com/office/officeart/2008/layout/NameandTitleOrganizationalChart"/>
    <dgm:cxn modelId="{5AD6B111-ADA8-4A8D-BCF5-94DD91CA5C60}" type="presParOf" srcId="{264B6C46-6DA4-4729-9392-3BA903C1F3A0}" destId="{A6678B0E-79CF-4AF7-99F7-B654FF798AE8}" srcOrd="0" destOrd="0" presId="urn:microsoft.com/office/officeart/2008/layout/NameandTitleOrganizationalChart"/>
    <dgm:cxn modelId="{932EAEEA-6B94-463F-BE26-75AAD2E0E7CE}" type="presParOf" srcId="{A6678B0E-79CF-4AF7-99F7-B654FF798AE8}" destId="{FB396B5F-E30C-49B3-94B3-9CCCD52207C0}" srcOrd="0" destOrd="0" presId="urn:microsoft.com/office/officeart/2008/layout/NameandTitleOrganizationalChart"/>
    <dgm:cxn modelId="{F8F7B833-034E-4CC5-A1A7-4AA5C8211942}" type="presParOf" srcId="{A6678B0E-79CF-4AF7-99F7-B654FF798AE8}" destId="{814399DB-CA05-4958-94A6-C7EA925FE9C3}" srcOrd="1" destOrd="0" presId="urn:microsoft.com/office/officeart/2008/layout/NameandTitleOrganizationalChart"/>
    <dgm:cxn modelId="{9F906AC8-4E9A-4DAF-B575-61559CF1866D}" type="presParOf" srcId="{A6678B0E-79CF-4AF7-99F7-B654FF798AE8}" destId="{5B6BCA30-7E25-4C0F-879D-7CCCE11FFB65}" srcOrd="2" destOrd="0" presId="urn:microsoft.com/office/officeart/2008/layout/NameandTitleOrganizationalChart"/>
    <dgm:cxn modelId="{27FC44BF-88D0-4176-A2EE-948F599099DF}" type="presParOf" srcId="{264B6C46-6DA4-4729-9392-3BA903C1F3A0}" destId="{46E9D98F-6C81-4303-836F-BD3EB4AE4D89}" srcOrd="1" destOrd="0" presId="urn:microsoft.com/office/officeart/2008/layout/NameandTitleOrganizationalChart"/>
    <dgm:cxn modelId="{8322902D-AC5A-4849-B7BF-3EF31B58AB81}" type="presParOf" srcId="{264B6C46-6DA4-4729-9392-3BA903C1F3A0}" destId="{73E0C1E8-1FA2-4CB5-A6FB-0B53214BAF8F}" srcOrd="2" destOrd="0" presId="urn:microsoft.com/office/officeart/2008/layout/NameandTitleOrganizationalChart"/>
    <dgm:cxn modelId="{68F0BC68-A117-427D-A18E-FB08196B1940}" type="presParOf" srcId="{AC0257A6-306F-4257-BAF9-31F40CF069F3}" destId="{E7D1CAA5-2C47-43A8-877A-6FB6A2D9C2F7}" srcOrd="8" destOrd="0" presId="urn:microsoft.com/office/officeart/2008/layout/NameandTitleOrganizationalChart"/>
    <dgm:cxn modelId="{6DA2DB54-A630-45BF-9209-B1A657F5D733}" type="presParOf" srcId="{AC0257A6-306F-4257-BAF9-31F40CF069F3}" destId="{74553C6F-92DD-4D82-912C-E8CB879FA073}" srcOrd="9" destOrd="0" presId="urn:microsoft.com/office/officeart/2008/layout/NameandTitleOrganizationalChart"/>
    <dgm:cxn modelId="{114BFDCD-20A3-4C99-995A-3952B3013216}" type="presParOf" srcId="{74553C6F-92DD-4D82-912C-E8CB879FA073}" destId="{1CEEFEF4-7AA5-495D-AD21-11002B7864E6}" srcOrd="0" destOrd="0" presId="urn:microsoft.com/office/officeart/2008/layout/NameandTitleOrganizationalChart"/>
    <dgm:cxn modelId="{03319AEB-CFD0-4FE5-9683-8F3F5C4E747B}" type="presParOf" srcId="{1CEEFEF4-7AA5-495D-AD21-11002B7864E6}" destId="{4603546E-C4AA-4B0B-A5D0-1F508CB32CCD}" srcOrd="0" destOrd="0" presId="urn:microsoft.com/office/officeart/2008/layout/NameandTitleOrganizationalChart"/>
    <dgm:cxn modelId="{82D4FCB7-E0E5-4C0F-9E4F-B5194819FBFC}" type="presParOf" srcId="{1CEEFEF4-7AA5-495D-AD21-11002B7864E6}" destId="{401BE615-10C1-43D4-A47D-1AE3F4BD86DA}" srcOrd="1" destOrd="0" presId="urn:microsoft.com/office/officeart/2008/layout/NameandTitleOrganizationalChart"/>
    <dgm:cxn modelId="{B348B98F-752A-4DB9-BA27-A28D7A3F0B63}" type="presParOf" srcId="{1CEEFEF4-7AA5-495D-AD21-11002B7864E6}" destId="{374619DF-AE45-4A82-8467-A8BB71679199}" srcOrd="2" destOrd="0" presId="urn:microsoft.com/office/officeart/2008/layout/NameandTitleOrganizationalChart"/>
    <dgm:cxn modelId="{62D45B46-EEEC-4683-8981-D24F0A23CD8A}" type="presParOf" srcId="{74553C6F-92DD-4D82-912C-E8CB879FA073}" destId="{F9D54289-0276-40E0-BD9F-D9DDFE426DE4}" srcOrd="1" destOrd="0" presId="urn:microsoft.com/office/officeart/2008/layout/NameandTitleOrganizationalChart"/>
    <dgm:cxn modelId="{B586C9F9-69DE-4A1B-BCA6-144E5FFBD0BD}" type="presParOf" srcId="{74553C6F-92DD-4D82-912C-E8CB879FA073}" destId="{467E7E64-1800-485B-9704-D5C140665ED7}" srcOrd="2" destOrd="0" presId="urn:microsoft.com/office/officeart/2008/layout/NameandTitleOrganizationalChart"/>
    <dgm:cxn modelId="{E29D65E8-E097-4A21-9C47-5A8BCB620A84}" type="presParOf" srcId="{AC0257A6-306F-4257-BAF9-31F40CF069F3}" destId="{CD1EAA87-42E4-446B-9911-9D73AF1B1920}" srcOrd="10" destOrd="0" presId="urn:microsoft.com/office/officeart/2008/layout/NameandTitleOrganizationalChart"/>
    <dgm:cxn modelId="{28166ACB-A1DB-4A22-8DF1-1CFC03D961C4}" type="presParOf" srcId="{AC0257A6-306F-4257-BAF9-31F40CF069F3}" destId="{F33AC40D-2058-4E0C-963F-26492221A976}" srcOrd="11" destOrd="0" presId="urn:microsoft.com/office/officeart/2008/layout/NameandTitleOrganizationalChart"/>
    <dgm:cxn modelId="{5A048F7A-CCA3-41B9-9E6A-7656EE1097A6}" type="presParOf" srcId="{F33AC40D-2058-4E0C-963F-26492221A976}" destId="{C7BCA43C-A3B3-4800-A80E-FA18314A01A3}" srcOrd="0" destOrd="0" presId="urn:microsoft.com/office/officeart/2008/layout/NameandTitleOrganizationalChart"/>
    <dgm:cxn modelId="{D5515D87-DD8C-442C-AC12-9D883867AD8C}" type="presParOf" srcId="{C7BCA43C-A3B3-4800-A80E-FA18314A01A3}" destId="{ABB15380-3B3E-4B91-8568-C34F9E748E65}" srcOrd="0" destOrd="0" presId="urn:microsoft.com/office/officeart/2008/layout/NameandTitleOrganizationalChart"/>
    <dgm:cxn modelId="{7858FEAF-C3D0-491F-A36C-67337EAAB991}" type="presParOf" srcId="{C7BCA43C-A3B3-4800-A80E-FA18314A01A3}" destId="{7228FBCD-E727-409F-9920-1F57870BE01A}" srcOrd="1" destOrd="0" presId="urn:microsoft.com/office/officeart/2008/layout/NameandTitleOrganizationalChart"/>
    <dgm:cxn modelId="{F51D3443-8CF9-45B6-88E7-09572C0206D7}" type="presParOf" srcId="{C7BCA43C-A3B3-4800-A80E-FA18314A01A3}" destId="{971F80DA-D664-417F-B3D8-1CB953DB5CCC}" srcOrd="2" destOrd="0" presId="urn:microsoft.com/office/officeart/2008/layout/NameandTitleOrganizationalChart"/>
    <dgm:cxn modelId="{B19DBCED-9AF1-4649-AE4C-B395238F52CB}" type="presParOf" srcId="{F33AC40D-2058-4E0C-963F-26492221A976}" destId="{A6868FF7-A843-4629-934E-D61AF9519282}" srcOrd="1" destOrd="0" presId="urn:microsoft.com/office/officeart/2008/layout/NameandTitleOrganizationalChart"/>
    <dgm:cxn modelId="{898F647C-1014-4232-B88A-0C0D49482DC0}" type="presParOf" srcId="{F33AC40D-2058-4E0C-963F-26492221A976}" destId="{D6750623-7DCC-4F1F-A780-AC0B4DE47E80}" srcOrd="2" destOrd="0" presId="urn:microsoft.com/office/officeart/2008/layout/NameandTitleOrganizationalChart"/>
    <dgm:cxn modelId="{B383BDDA-A9DC-4DFF-964D-C08DBB724460}" type="presParOf" srcId="{AC0257A6-306F-4257-BAF9-31F40CF069F3}" destId="{7BECAF1A-C140-4439-979B-A64048372259}" srcOrd="12" destOrd="0" presId="urn:microsoft.com/office/officeart/2008/layout/NameandTitleOrganizationalChart"/>
    <dgm:cxn modelId="{E86C35F6-0113-4E2C-ADD9-6A1ACE2BB7BD}" type="presParOf" srcId="{AC0257A6-306F-4257-BAF9-31F40CF069F3}" destId="{0570F534-BB23-4666-9FFB-A53A17578013}" srcOrd="13" destOrd="0" presId="urn:microsoft.com/office/officeart/2008/layout/NameandTitleOrganizationalChart"/>
    <dgm:cxn modelId="{14E88ECA-1C10-4D01-9823-2B84EFE6561C}" type="presParOf" srcId="{0570F534-BB23-4666-9FFB-A53A17578013}" destId="{94918861-1B40-43AB-8452-265095EA5224}" srcOrd="0" destOrd="0" presId="urn:microsoft.com/office/officeart/2008/layout/NameandTitleOrganizationalChart"/>
    <dgm:cxn modelId="{00B3F281-1130-4BCB-B40B-BC1D40E7AD24}" type="presParOf" srcId="{94918861-1B40-43AB-8452-265095EA5224}" destId="{343B5FC2-0ABA-49D2-A9D7-247EC1C4C025}" srcOrd="0" destOrd="0" presId="urn:microsoft.com/office/officeart/2008/layout/NameandTitleOrganizationalChart"/>
    <dgm:cxn modelId="{CE13BC04-77B9-4F5F-B5F2-DECE194E51DD}" type="presParOf" srcId="{94918861-1B40-43AB-8452-265095EA5224}" destId="{0DF5B92A-EF72-40C5-9782-BE553AF2BB60}" srcOrd="1" destOrd="0" presId="urn:microsoft.com/office/officeart/2008/layout/NameandTitleOrganizationalChart"/>
    <dgm:cxn modelId="{4BB3331E-B065-4C95-8479-624CB7B68022}" type="presParOf" srcId="{94918861-1B40-43AB-8452-265095EA5224}" destId="{91527CDC-F169-441F-94A8-5BB2486484C3}" srcOrd="2" destOrd="0" presId="urn:microsoft.com/office/officeart/2008/layout/NameandTitleOrganizationalChart"/>
    <dgm:cxn modelId="{E1DBAEF6-5662-4318-82D4-4B8BA1C5A747}" type="presParOf" srcId="{0570F534-BB23-4666-9FFB-A53A17578013}" destId="{03797000-2E2E-4D50-973D-D53AFC89229E}" srcOrd="1" destOrd="0" presId="urn:microsoft.com/office/officeart/2008/layout/NameandTitleOrganizationalChart"/>
    <dgm:cxn modelId="{2B0C2B2A-A96D-4C88-A23B-675CD1C992B2}" type="presParOf" srcId="{0570F534-BB23-4666-9FFB-A53A17578013}" destId="{18940C01-6CD9-4761-A9D7-173C6B713B4F}" srcOrd="2" destOrd="0" presId="urn:microsoft.com/office/officeart/2008/layout/NameandTitleOrganizationalChart"/>
    <dgm:cxn modelId="{344AF314-5978-4636-ACC5-013305BA0DFE}" type="presParOf" srcId="{25B24096-8EC0-43B2-A8DE-C08A11BA3411}" destId="{54DC8F57-B164-4F26-BB56-3A4E299A721C}" srcOrd="2" destOrd="0" presId="urn:microsoft.com/office/officeart/2008/layout/NameandTitleOrganizationalChart"/>
    <dgm:cxn modelId="{8FFFAFFA-4BCD-4F49-8A4B-73F79FD6E8B5}" type="presParOf" srcId="{54DC8F57-B164-4F26-BB56-3A4E299A721C}" destId="{2F5FC004-F7FD-406C-AFBC-DD3EA0F82C94}" srcOrd="0" destOrd="0" presId="urn:microsoft.com/office/officeart/2008/layout/NameandTitleOrganizationalChart"/>
    <dgm:cxn modelId="{9E2EA1ED-DEAA-4DFB-9033-8425A8E4F2FE}" type="presParOf" srcId="{54DC8F57-B164-4F26-BB56-3A4E299A721C}" destId="{7B0FAFC3-5EEB-4552-8F77-5291F39746DA}" srcOrd="1" destOrd="0" presId="urn:microsoft.com/office/officeart/2008/layout/NameandTitleOrganizationalChart"/>
    <dgm:cxn modelId="{79C2BB05-4E56-45A0-9D9D-71F26B15E4ED}" type="presParOf" srcId="{7B0FAFC3-5EEB-4552-8F77-5291F39746DA}" destId="{A0A6230D-549F-4A61-94C0-8489A5D9A52A}" srcOrd="0" destOrd="0" presId="urn:microsoft.com/office/officeart/2008/layout/NameandTitleOrganizationalChart"/>
    <dgm:cxn modelId="{177D3361-F6E3-4FD5-B060-E6F6FEA95657}" type="presParOf" srcId="{A0A6230D-549F-4A61-94C0-8489A5D9A52A}" destId="{0EED0756-9CE8-4249-9D24-4ACFAE0E0264}" srcOrd="0" destOrd="0" presId="urn:microsoft.com/office/officeart/2008/layout/NameandTitleOrganizationalChart"/>
    <dgm:cxn modelId="{DFFF5CFB-E920-4001-8EFD-A3C94A73CC55}" type="presParOf" srcId="{A0A6230D-549F-4A61-94C0-8489A5D9A52A}" destId="{A8924EF6-3171-498C-AEF1-51238A2CEF1C}" srcOrd="1" destOrd="0" presId="urn:microsoft.com/office/officeart/2008/layout/NameandTitleOrganizationalChart"/>
    <dgm:cxn modelId="{AE364FE7-12E3-45F6-94BC-EE686A24BE28}" type="presParOf" srcId="{A0A6230D-549F-4A61-94C0-8489A5D9A52A}" destId="{562D8B63-3F4F-4C99-8867-E5EA827766C5}" srcOrd="2" destOrd="0" presId="urn:microsoft.com/office/officeart/2008/layout/NameandTitleOrganizationalChart"/>
    <dgm:cxn modelId="{5A103840-1574-46F7-80BC-9209040F8158}" type="presParOf" srcId="{7B0FAFC3-5EEB-4552-8F77-5291F39746DA}" destId="{CC2C2B63-64F5-4D12-A509-39A477A3CE85}" srcOrd="1" destOrd="0" presId="urn:microsoft.com/office/officeart/2008/layout/NameandTitleOrganizationalChart"/>
    <dgm:cxn modelId="{3184A9FE-6D63-4F57-9992-11CFF294ADB8}" type="presParOf" srcId="{7B0FAFC3-5EEB-4552-8F77-5291F39746DA}" destId="{A9D90513-BFE0-4E66-A956-477FF5C2323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FC004-F7FD-406C-AFBC-DD3EA0F82C94}">
      <dsp:nvSpPr>
        <dsp:cNvPr id="0" name=""/>
        <dsp:cNvSpPr/>
      </dsp:nvSpPr>
      <dsp:spPr>
        <a:xfrm>
          <a:off x="5402295" y="2378095"/>
          <a:ext cx="207584" cy="678165"/>
        </a:xfrm>
        <a:custGeom>
          <a:avLst/>
          <a:gdLst/>
          <a:ahLst/>
          <a:cxnLst/>
          <a:rect l="0" t="0" r="0" b="0"/>
          <a:pathLst>
            <a:path>
              <a:moveTo>
                <a:pt x="207584" y="0"/>
              </a:moveTo>
              <a:lnTo>
                <a:pt x="207584" y="678165"/>
              </a:lnTo>
              <a:lnTo>
                <a:pt x="0" y="6781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ECAF1A-C140-4439-979B-A64048372259}">
      <dsp:nvSpPr>
        <dsp:cNvPr id="0" name=""/>
        <dsp:cNvSpPr/>
      </dsp:nvSpPr>
      <dsp:spPr>
        <a:xfrm>
          <a:off x="5609879" y="2378095"/>
          <a:ext cx="4891387" cy="1356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511"/>
              </a:lnTo>
              <a:lnTo>
                <a:pt x="4891387" y="1209511"/>
              </a:lnTo>
              <a:lnTo>
                <a:pt x="4891387" y="13563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EAA87-42E4-446B-9911-9D73AF1B1920}">
      <dsp:nvSpPr>
        <dsp:cNvPr id="0" name=""/>
        <dsp:cNvSpPr/>
      </dsp:nvSpPr>
      <dsp:spPr>
        <a:xfrm>
          <a:off x="5609879" y="2378095"/>
          <a:ext cx="3260924" cy="1356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511"/>
              </a:lnTo>
              <a:lnTo>
                <a:pt x="3260924" y="1209511"/>
              </a:lnTo>
              <a:lnTo>
                <a:pt x="3260924" y="13563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1CAA5-2C47-43A8-877A-6FB6A2D9C2F7}">
      <dsp:nvSpPr>
        <dsp:cNvPr id="0" name=""/>
        <dsp:cNvSpPr/>
      </dsp:nvSpPr>
      <dsp:spPr>
        <a:xfrm>
          <a:off x="5609879" y="2378095"/>
          <a:ext cx="1630462" cy="1356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511"/>
              </a:lnTo>
              <a:lnTo>
                <a:pt x="1630462" y="1209511"/>
              </a:lnTo>
              <a:lnTo>
                <a:pt x="1630462" y="13563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0CB52A-56C3-421C-AF76-738EE0AF2964}">
      <dsp:nvSpPr>
        <dsp:cNvPr id="0" name=""/>
        <dsp:cNvSpPr/>
      </dsp:nvSpPr>
      <dsp:spPr>
        <a:xfrm>
          <a:off x="5564159" y="2378095"/>
          <a:ext cx="91440" cy="13563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63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81C6B-3EBC-4652-A11B-5CA71C051E12}">
      <dsp:nvSpPr>
        <dsp:cNvPr id="0" name=""/>
        <dsp:cNvSpPr/>
      </dsp:nvSpPr>
      <dsp:spPr>
        <a:xfrm>
          <a:off x="3979417" y="2378095"/>
          <a:ext cx="1630462" cy="1356330"/>
        </a:xfrm>
        <a:custGeom>
          <a:avLst/>
          <a:gdLst/>
          <a:ahLst/>
          <a:cxnLst/>
          <a:rect l="0" t="0" r="0" b="0"/>
          <a:pathLst>
            <a:path>
              <a:moveTo>
                <a:pt x="1630462" y="0"/>
              </a:moveTo>
              <a:lnTo>
                <a:pt x="1630462" y="1209511"/>
              </a:lnTo>
              <a:lnTo>
                <a:pt x="0" y="1209511"/>
              </a:lnTo>
              <a:lnTo>
                <a:pt x="0" y="13563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B88C2-A18F-4D5E-B146-BC06DEA4C27E}">
      <dsp:nvSpPr>
        <dsp:cNvPr id="0" name=""/>
        <dsp:cNvSpPr/>
      </dsp:nvSpPr>
      <dsp:spPr>
        <a:xfrm>
          <a:off x="2348954" y="2378095"/>
          <a:ext cx="3260924" cy="1356330"/>
        </a:xfrm>
        <a:custGeom>
          <a:avLst/>
          <a:gdLst/>
          <a:ahLst/>
          <a:cxnLst/>
          <a:rect l="0" t="0" r="0" b="0"/>
          <a:pathLst>
            <a:path>
              <a:moveTo>
                <a:pt x="3260924" y="0"/>
              </a:moveTo>
              <a:lnTo>
                <a:pt x="3260924" y="1209511"/>
              </a:lnTo>
              <a:lnTo>
                <a:pt x="0" y="1209511"/>
              </a:lnTo>
              <a:lnTo>
                <a:pt x="0" y="13563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2FB549-AE67-470B-91B5-5577330BE3BF}">
      <dsp:nvSpPr>
        <dsp:cNvPr id="0" name=""/>
        <dsp:cNvSpPr/>
      </dsp:nvSpPr>
      <dsp:spPr>
        <a:xfrm>
          <a:off x="718492" y="2378095"/>
          <a:ext cx="4891387" cy="1356330"/>
        </a:xfrm>
        <a:custGeom>
          <a:avLst/>
          <a:gdLst/>
          <a:ahLst/>
          <a:cxnLst/>
          <a:rect l="0" t="0" r="0" b="0"/>
          <a:pathLst>
            <a:path>
              <a:moveTo>
                <a:pt x="4891387" y="0"/>
              </a:moveTo>
              <a:lnTo>
                <a:pt x="4891387" y="1209511"/>
              </a:lnTo>
              <a:lnTo>
                <a:pt x="0" y="1209511"/>
              </a:lnTo>
              <a:lnTo>
                <a:pt x="0" y="13563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69544-5E49-47AC-BD8D-2F8CF665C44A}">
      <dsp:nvSpPr>
        <dsp:cNvPr id="0" name=""/>
        <dsp:cNvSpPr/>
      </dsp:nvSpPr>
      <dsp:spPr>
        <a:xfrm>
          <a:off x="5002232" y="1748870"/>
          <a:ext cx="1215294" cy="629225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Direção do Torneio</a:t>
          </a:r>
        </a:p>
      </dsp:txBody>
      <dsp:txXfrm>
        <a:off x="5002232" y="1748870"/>
        <a:ext cx="1215294" cy="629225"/>
      </dsp:txXfrm>
    </dsp:sp>
    <dsp:sp modelId="{418D3FED-8709-4D27-A013-29B7B37270DF}">
      <dsp:nvSpPr>
        <dsp:cNvPr id="0" name=""/>
        <dsp:cNvSpPr/>
      </dsp:nvSpPr>
      <dsp:spPr>
        <a:xfrm>
          <a:off x="5245291" y="2238267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José</a:t>
          </a:r>
        </a:p>
      </dsp:txBody>
      <dsp:txXfrm>
        <a:off x="5245291" y="2238267"/>
        <a:ext cx="1093764" cy="209741"/>
      </dsp:txXfrm>
    </dsp:sp>
    <dsp:sp modelId="{E072C97F-A21B-4C53-A605-F60A9CD1C9F3}">
      <dsp:nvSpPr>
        <dsp:cNvPr id="0" name=""/>
        <dsp:cNvSpPr/>
      </dsp:nvSpPr>
      <dsp:spPr>
        <a:xfrm>
          <a:off x="110845" y="3734426"/>
          <a:ext cx="1215294" cy="6292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Regras do Torneio</a:t>
          </a:r>
        </a:p>
      </dsp:txBody>
      <dsp:txXfrm>
        <a:off x="110845" y="3734426"/>
        <a:ext cx="1215294" cy="629225"/>
      </dsp:txXfrm>
    </dsp:sp>
    <dsp:sp modelId="{04101EA4-5D15-4B39-9403-2FC06DA0DF71}">
      <dsp:nvSpPr>
        <dsp:cNvPr id="0" name=""/>
        <dsp:cNvSpPr/>
      </dsp:nvSpPr>
      <dsp:spPr>
        <a:xfrm>
          <a:off x="353904" y="4223824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José</a:t>
          </a:r>
        </a:p>
      </dsp:txBody>
      <dsp:txXfrm>
        <a:off x="353904" y="4223824"/>
        <a:ext cx="1093764" cy="209741"/>
      </dsp:txXfrm>
    </dsp:sp>
    <dsp:sp modelId="{1F76FAB2-7830-4A0D-BBEE-9B012515AC68}">
      <dsp:nvSpPr>
        <dsp:cNvPr id="0" name=""/>
        <dsp:cNvSpPr/>
      </dsp:nvSpPr>
      <dsp:spPr>
        <a:xfrm>
          <a:off x="1741307" y="3734426"/>
          <a:ext cx="1215294" cy="6292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Gestão dos Jogos</a:t>
          </a:r>
        </a:p>
      </dsp:txBody>
      <dsp:txXfrm>
        <a:off x="1741307" y="3734426"/>
        <a:ext cx="1215294" cy="629225"/>
      </dsp:txXfrm>
    </dsp:sp>
    <dsp:sp modelId="{788C9217-4A30-4408-9204-798CE9EB7810}">
      <dsp:nvSpPr>
        <dsp:cNvPr id="0" name=""/>
        <dsp:cNvSpPr/>
      </dsp:nvSpPr>
      <dsp:spPr>
        <a:xfrm>
          <a:off x="1984366" y="4223824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José</a:t>
          </a:r>
        </a:p>
      </dsp:txBody>
      <dsp:txXfrm>
        <a:off x="1984366" y="4223824"/>
        <a:ext cx="1093764" cy="209741"/>
      </dsp:txXfrm>
    </dsp:sp>
    <dsp:sp modelId="{602A6F1A-9D1A-40B4-8875-9BB9AB8C90F5}">
      <dsp:nvSpPr>
        <dsp:cNvPr id="0" name=""/>
        <dsp:cNvSpPr/>
      </dsp:nvSpPr>
      <dsp:spPr>
        <a:xfrm>
          <a:off x="3371770" y="3734426"/>
          <a:ext cx="1215294" cy="6292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Compras</a:t>
          </a:r>
        </a:p>
      </dsp:txBody>
      <dsp:txXfrm>
        <a:off x="3371770" y="3734426"/>
        <a:ext cx="1215294" cy="629225"/>
      </dsp:txXfrm>
    </dsp:sp>
    <dsp:sp modelId="{FE9FB585-2482-43E2-B0CB-7087EC56A2D9}">
      <dsp:nvSpPr>
        <dsp:cNvPr id="0" name=""/>
        <dsp:cNvSpPr/>
      </dsp:nvSpPr>
      <dsp:spPr>
        <a:xfrm>
          <a:off x="3614829" y="4223824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José</a:t>
          </a:r>
        </a:p>
      </dsp:txBody>
      <dsp:txXfrm>
        <a:off x="3614829" y="4223824"/>
        <a:ext cx="1093764" cy="209741"/>
      </dsp:txXfrm>
    </dsp:sp>
    <dsp:sp modelId="{FB396B5F-E30C-49B3-94B3-9CCCD52207C0}">
      <dsp:nvSpPr>
        <dsp:cNvPr id="0" name=""/>
        <dsp:cNvSpPr/>
      </dsp:nvSpPr>
      <dsp:spPr>
        <a:xfrm>
          <a:off x="5002232" y="3734426"/>
          <a:ext cx="1215294" cy="6292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Marketing</a:t>
          </a:r>
        </a:p>
      </dsp:txBody>
      <dsp:txXfrm>
        <a:off x="5002232" y="3734426"/>
        <a:ext cx="1215294" cy="629225"/>
      </dsp:txXfrm>
    </dsp:sp>
    <dsp:sp modelId="{814399DB-CA05-4958-94A6-C7EA925FE9C3}">
      <dsp:nvSpPr>
        <dsp:cNvPr id="0" name=""/>
        <dsp:cNvSpPr/>
      </dsp:nvSpPr>
      <dsp:spPr>
        <a:xfrm>
          <a:off x="5245291" y="4223824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José</a:t>
          </a:r>
        </a:p>
      </dsp:txBody>
      <dsp:txXfrm>
        <a:off x="5245291" y="4223824"/>
        <a:ext cx="1093764" cy="209741"/>
      </dsp:txXfrm>
    </dsp:sp>
    <dsp:sp modelId="{4603546E-C4AA-4B0B-A5D0-1F508CB32CCD}">
      <dsp:nvSpPr>
        <dsp:cNvPr id="0" name=""/>
        <dsp:cNvSpPr/>
      </dsp:nvSpPr>
      <dsp:spPr>
        <a:xfrm>
          <a:off x="6632695" y="3734426"/>
          <a:ext cx="1215294" cy="6292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Patrocinadores</a:t>
          </a:r>
        </a:p>
      </dsp:txBody>
      <dsp:txXfrm>
        <a:off x="6632695" y="3734426"/>
        <a:ext cx="1215294" cy="629225"/>
      </dsp:txXfrm>
    </dsp:sp>
    <dsp:sp modelId="{401BE615-10C1-43D4-A47D-1AE3F4BD86DA}">
      <dsp:nvSpPr>
        <dsp:cNvPr id="0" name=""/>
        <dsp:cNvSpPr/>
      </dsp:nvSpPr>
      <dsp:spPr>
        <a:xfrm>
          <a:off x="6875753" y="4223824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José</a:t>
          </a:r>
        </a:p>
      </dsp:txBody>
      <dsp:txXfrm>
        <a:off x="6875753" y="4223824"/>
        <a:ext cx="1093764" cy="209741"/>
      </dsp:txXfrm>
    </dsp:sp>
    <dsp:sp modelId="{ABB15380-3B3E-4B91-8568-C34F9E748E65}">
      <dsp:nvSpPr>
        <dsp:cNvPr id="0" name=""/>
        <dsp:cNvSpPr/>
      </dsp:nvSpPr>
      <dsp:spPr>
        <a:xfrm>
          <a:off x="8263157" y="3734426"/>
          <a:ext cx="1215294" cy="6292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Estrutura do Torneio</a:t>
          </a:r>
        </a:p>
      </dsp:txBody>
      <dsp:txXfrm>
        <a:off x="8263157" y="3734426"/>
        <a:ext cx="1215294" cy="629225"/>
      </dsp:txXfrm>
    </dsp:sp>
    <dsp:sp modelId="{7228FBCD-E727-409F-9920-1F57870BE01A}">
      <dsp:nvSpPr>
        <dsp:cNvPr id="0" name=""/>
        <dsp:cNvSpPr/>
      </dsp:nvSpPr>
      <dsp:spPr>
        <a:xfrm>
          <a:off x="8506216" y="4223824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José</a:t>
          </a:r>
        </a:p>
      </dsp:txBody>
      <dsp:txXfrm>
        <a:off x="8506216" y="4223824"/>
        <a:ext cx="1093764" cy="209741"/>
      </dsp:txXfrm>
    </dsp:sp>
    <dsp:sp modelId="{343B5FC2-0ABA-49D2-A9D7-247EC1C4C025}">
      <dsp:nvSpPr>
        <dsp:cNvPr id="0" name=""/>
        <dsp:cNvSpPr/>
      </dsp:nvSpPr>
      <dsp:spPr>
        <a:xfrm>
          <a:off x="9893619" y="3734426"/>
          <a:ext cx="1215294" cy="6292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Financeiro</a:t>
          </a:r>
        </a:p>
      </dsp:txBody>
      <dsp:txXfrm>
        <a:off x="9893619" y="3734426"/>
        <a:ext cx="1215294" cy="629225"/>
      </dsp:txXfrm>
    </dsp:sp>
    <dsp:sp modelId="{0DF5B92A-EF72-40C5-9782-BE553AF2BB60}">
      <dsp:nvSpPr>
        <dsp:cNvPr id="0" name=""/>
        <dsp:cNvSpPr/>
      </dsp:nvSpPr>
      <dsp:spPr>
        <a:xfrm>
          <a:off x="10136678" y="4223824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/>
            <a:t>José</a:t>
          </a:r>
        </a:p>
      </dsp:txBody>
      <dsp:txXfrm>
        <a:off x="10136678" y="4223824"/>
        <a:ext cx="1093764" cy="209741"/>
      </dsp:txXfrm>
    </dsp:sp>
    <dsp:sp modelId="{0EED0756-9CE8-4249-9D24-4ACFAE0E0264}">
      <dsp:nvSpPr>
        <dsp:cNvPr id="0" name=""/>
        <dsp:cNvSpPr/>
      </dsp:nvSpPr>
      <dsp:spPr>
        <a:xfrm>
          <a:off x="4187001" y="2741648"/>
          <a:ext cx="1215294" cy="62922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879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solidFill>
                <a:schemeClr val="tx1"/>
              </a:solidFill>
            </a:rPr>
            <a:t>Organização</a:t>
          </a:r>
        </a:p>
      </dsp:txBody>
      <dsp:txXfrm>
        <a:off x="4187001" y="2741648"/>
        <a:ext cx="1215294" cy="629225"/>
      </dsp:txXfrm>
    </dsp:sp>
    <dsp:sp modelId="{A8924EF6-3171-498C-AEF1-51238A2CEF1C}">
      <dsp:nvSpPr>
        <dsp:cNvPr id="0" name=""/>
        <dsp:cNvSpPr/>
      </dsp:nvSpPr>
      <dsp:spPr>
        <a:xfrm>
          <a:off x="4430060" y="3231045"/>
          <a:ext cx="1093764" cy="209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José</a:t>
          </a:r>
        </a:p>
      </dsp:txBody>
      <dsp:txXfrm>
        <a:off x="4430060" y="3231045"/>
        <a:ext cx="1093764" cy="209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BEC48-ACAB-4F3C-AF85-951145A46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0D4FF7-01F1-4EC7-BE63-5207D4612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E046EC-75ED-4EBF-ACE5-1D8D0565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6DF54C-B2DB-4721-9D23-62AB36DC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0E73A2-13E5-4ECB-A15B-33796FFD0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5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4FCD65-2EE6-43FA-9CBB-CCADA0997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9A4796-532B-48D5-992F-0CEC8315D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4E20B5-D651-4210-859A-F84EF6A1C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FDBE8D-FE69-49C0-BC45-D394813C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08942A-7ABE-42DC-8D05-BEAFC5B9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64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D4B96C8-B5C5-4D0A-BF5A-6B3719248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D124E6B-BD8E-48EF-9C5C-BE0613A27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B7CC66-B9A6-4D11-92AC-072277265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EFC2B7-12B4-43AD-9674-926568ED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04384F-0079-4F0C-A466-42CFF1D6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19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FD905-0C3B-443E-8A75-B0FCF1DF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03B8D5-3A03-4F55-A920-968BC7B30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730B42-807A-4B7E-BC52-15A77EBB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329FFD-7602-4D3B-9DEA-15F58BF9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E0AFAE-4CD8-485C-80D2-C860A72C1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43B7221B-D6A5-43CC-AE92-67D9FDA19209}"/>
              </a:ext>
            </a:extLst>
          </p:cNvPr>
          <p:cNvCxnSpPr>
            <a:cxnSpLocks/>
          </p:cNvCxnSpPr>
          <p:nvPr userDrawn="1"/>
        </p:nvCxnSpPr>
        <p:spPr>
          <a:xfrm>
            <a:off x="1425388" y="6351774"/>
            <a:ext cx="10766612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>
            <a:extLst>
              <a:ext uri="{FF2B5EF4-FFF2-40B4-BE49-F238E27FC236}">
                <a16:creationId xmlns:a16="http://schemas.microsoft.com/office/drawing/2014/main" id="{EB963A99-77F8-47B0-9943-35465A567ED6}"/>
              </a:ext>
            </a:extLst>
          </p:cNvPr>
          <p:cNvSpPr/>
          <p:nvPr userDrawn="1"/>
        </p:nvSpPr>
        <p:spPr>
          <a:xfrm>
            <a:off x="109330" y="6351774"/>
            <a:ext cx="1202635" cy="365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Logo do torneio</a:t>
            </a:r>
          </a:p>
        </p:txBody>
      </p:sp>
    </p:spTree>
    <p:extLst>
      <p:ext uri="{BB962C8B-B14F-4D97-AF65-F5344CB8AC3E}">
        <p14:creationId xmlns:p14="http://schemas.microsoft.com/office/powerpoint/2010/main" val="136531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BD83A-E138-48D8-BE70-FE35E9633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A96F36-BDB4-465F-A263-8FF69E80C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2849F8-6E7F-44F3-9730-F84F87F62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15FACB-30E3-4261-B592-3FA5EC932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898D76-0826-4A2D-B1FE-EC6FC11D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83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535DA8-E3C2-4D62-B77B-954F0999C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9062C7-F98C-4608-8DD0-3459A19E1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FFCABC8-ED16-4297-AE7B-C2DF0E13B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29DBCB-5FA8-4D88-AD15-74C7FC7DC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76C837-FC62-4CC8-897C-4D2A90A4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79C2C7-1128-4175-A4C9-CE8EE57A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54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CE294-73B6-4A17-9989-2BF6CC6D8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96CFFE-7997-4E18-9C69-E7EF83E1D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F1E2310-BF75-4D93-BA09-422D44B88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1A1FDA1-2007-4E5B-A4DD-0A3074F602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E71BBB3-78E0-44ED-BCFD-62C8DE7CC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62A6982-11CD-44CC-BC7B-83321173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553BE8E-DBE1-4D1F-A045-85948187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92CBD5B-5E62-4D69-8730-971072FFC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24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ED4CC3-9A44-4D32-A4D2-EB51C31A6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E5A0D57-30D0-49D7-8FD3-88656917A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07692D6-F706-44BE-BFF6-01490EB7B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0ED5DD-DC13-481A-A97B-5CE69A9E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66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92F6018-09E5-462F-88A0-C0E29D0C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3D9ABCD-505F-4E48-A7B1-2E324875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8894222-D830-4149-9EA9-5532730F9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96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891D7-C238-4827-81D6-E063A1875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8E4D4C-3721-409E-9BC7-436E069CB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9CF7248-96A6-45F2-AE91-C2AE7FFC9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4F8DB21-D5BF-4F75-887C-730C62590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42762E7-C873-42C7-88C9-F8BEA903A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345D2B-D7D8-4F1F-9C49-38FD1709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46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689F1-764E-425F-BFBA-FC809C587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F983E37-66FB-468C-A7EA-54E264877C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3BFE45-9FD2-454D-AE98-A17619C75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1AFFD34-C4E4-433B-B0F6-01A5F308A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0F7D31-8DBA-462F-816C-49FC7746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112460-5B51-4D13-BA1B-C10FBD0D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02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9CF67B3-70FE-4D91-AB1B-0651C1E3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6EE7923-A501-454A-BB87-75ABB6C2A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D5E328-8C9D-4308-9121-D82955D47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6264-54DD-4762-8B61-E734F9545C00}" type="datetimeFigureOut">
              <a:rPr lang="pt-BR" smtClean="0"/>
              <a:t>27/10/2020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5D68A0-92FB-45A0-9657-C1F1DCD52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BBEB28-B10B-4E0B-B788-BB6BE6451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DC4BF-4F1D-4ECA-AB94-8DBC22ED17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58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m relacionada">
            <a:extLst>
              <a:ext uri="{FF2B5EF4-FFF2-40B4-BE49-F238E27FC236}">
                <a16:creationId xmlns:a16="http://schemas.microsoft.com/office/drawing/2014/main" id="{5885AFAF-106E-4228-8973-A81E388F8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3" r="11657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3FB69EF-E9B0-4695-BC4E-D3D6A2B6F7E9}"/>
              </a:ext>
            </a:extLst>
          </p:cNvPr>
          <p:cNvSpPr/>
          <p:nvPr/>
        </p:nvSpPr>
        <p:spPr>
          <a:xfrm>
            <a:off x="0" y="5663821"/>
            <a:ext cx="12192000" cy="11941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6D7F365-8977-431C-B66A-90AC6EC254CB}"/>
              </a:ext>
            </a:extLst>
          </p:cNvPr>
          <p:cNvSpPr txBox="1"/>
          <p:nvPr/>
        </p:nvSpPr>
        <p:spPr>
          <a:xfrm>
            <a:off x="307074" y="5845411"/>
            <a:ext cx="11577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Data ou Local do torneio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36601FC6-6671-4D45-9E57-B9FC39F98A4C}"/>
              </a:ext>
            </a:extLst>
          </p:cNvPr>
          <p:cNvSpPr/>
          <p:nvPr/>
        </p:nvSpPr>
        <p:spPr>
          <a:xfrm>
            <a:off x="4104640" y="2143760"/>
            <a:ext cx="3850640" cy="1285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/>
              <a:t>Logo do torneio</a:t>
            </a:r>
          </a:p>
        </p:txBody>
      </p:sp>
    </p:spTree>
    <p:extLst>
      <p:ext uri="{BB962C8B-B14F-4D97-AF65-F5344CB8AC3E}">
        <p14:creationId xmlns:p14="http://schemas.microsoft.com/office/powerpoint/2010/main" val="3945796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 descr="Imagem relacionada">
            <a:extLst>
              <a:ext uri="{FF2B5EF4-FFF2-40B4-BE49-F238E27FC236}">
                <a16:creationId xmlns:a16="http://schemas.microsoft.com/office/drawing/2014/main" id="{1EEFC3FB-EA8E-404D-9B0C-C14295263D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8" r="13616" b="16257"/>
          <a:stretch/>
        </p:blipFill>
        <p:spPr bwMode="auto">
          <a:xfrm>
            <a:off x="0" y="855219"/>
            <a:ext cx="12192000" cy="526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5BB67AF6-39B3-4259-AC56-8C86A4F8B02B}"/>
              </a:ext>
            </a:extLst>
          </p:cNvPr>
          <p:cNvSpPr/>
          <p:nvPr/>
        </p:nvSpPr>
        <p:spPr>
          <a:xfrm>
            <a:off x="369473" y="898610"/>
            <a:ext cx="5194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  <a:latin typeface="Gill Sans MT" panose="020B0502020104020203" pitchFamily="34" charset="0"/>
                <a:ea typeface="Microsoft JhengHei" panose="020B0604030504040204" pitchFamily="34" charset="-120"/>
              </a:rPr>
              <a:t> ESTRUTURA DO TORNEIO:</a:t>
            </a:r>
            <a:endParaRPr lang="pt-BR" sz="2800" b="1" dirty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5616D75-34A6-4D69-850A-AA9BEF14F334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Gráfico 8" descr="Raquete e bola de tênis">
            <a:extLst>
              <a:ext uri="{FF2B5EF4-FFF2-40B4-BE49-F238E27FC236}">
                <a16:creationId xmlns:a16="http://schemas.microsoft.com/office/drawing/2014/main" id="{3E5D499A-AD3B-4C1F-A556-CA4D1D05CD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002746BD-55E7-4D58-AA82-ECE6A39C9ED9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ESTRUTURA ORGANIZACIONAL DO TORNEIO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8C16BB8-A5FB-4013-A535-35BC966E5C1D}"/>
              </a:ext>
            </a:extLst>
          </p:cNvPr>
          <p:cNvSpPr/>
          <p:nvPr/>
        </p:nvSpPr>
        <p:spPr>
          <a:xfrm>
            <a:off x="413014" y="1291200"/>
            <a:ext cx="10777499" cy="481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300" dirty="0">
                <a:latin typeface="Gill Sans MT" panose="020B0502020104020203" pitchFamily="34" charset="0"/>
              </a:rPr>
              <a:t>Cadeiras e Guarda-Sol em quadra para os atletas;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300" dirty="0">
                <a:latin typeface="Gill Sans MT" panose="020B0502020104020203" pitchFamily="34" charset="0"/>
              </a:rPr>
              <a:t>Placar em todas as quadras;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300" dirty="0">
                <a:latin typeface="Gill Sans MT" panose="020B0502020104020203" pitchFamily="34" charset="0"/>
              </a:rPr>
              <a:t>Acompanhamento da programação dos jogos e tabela por TVs;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300" dirty="0">
                <a:latin typeface="Gill Sans MT" panose="020B0502020104020203" pitchFamily="34" charset="0"/>
              </a:rPr>
              <a:t>Sistema de Som para chamada de Jogos;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300" dirty="0">
                <a:latin typeface="Gill Sans MT" panose="020B0502020104020203" pitchFamily="34" charset="0"/>
              </a:rPr>
              <a:t>Área do Atleta: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ill Sans MT" panose="020B0502020104020203" pitchFamily="34" charset="0"/>
              </a:rPr>
              <a:t>Local de aquecimento;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ill Sans MT" panose="020B0502020104020203" pitchFamily="34" charset="0"/>
              </a:rPr>
              <a:t>Fisioterapeuta;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ill Sans MT" panose="020B0502020104020203" pitchFamily="34" charset="0"/>
              </a:rPr>
              <a:t>Educador Físico;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ill Sans MT" panose="020B0502020104020203" pitchFamily="34" charset="0"/>
              </a:rPr>
              <a:t>Alimentação;</a:t>
            </a: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1279425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85616D75-34A6-4D69-850A-AA9BEF14F334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Gráfico 8" descr="Raquete e bola de tênis">
            <a:extLst>
              <a:ext uri="{FF2B5EF4-FFF2-40B4-BE49-F238E27FC236}">
                <a16:creationId xmlns:a16="http://schemas.microsoft.com/office/drawing/2014/main" id="{3E5D499A-AD3B-4C1F-A556-CA4D1D05C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002746BD-55E7-4D58-AA82-ECE6A39C9ED9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ESTRUTURA ORGANIZACIONAL DO TORNEIO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B8003EC-CCDB-4F28-B304-CB754D1B3CAE}"/>
              </a:ext>
            </a:extLst>
          </p:cNvPr>
          <p:cNvSpPr txBox="1"/>
          <p:nvPr/>
        </p:nvSpPr>
        <p:spPr>
          <a:xfrm>
            <a:off x="323830" y="780936"/>
            <a:ext cx="2338217" cy="3241786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000" dirty="0">
                <a:latin typeface="Gill Sans MT" panose="020B0502020104020203" pitchFamily="34" charset="0"/>
              </a:rPr>
              <a:t>NUMERO DE JOGADORES PARTICIPANTES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9A849A7-B6FF-4848-ABBA-232C8FA1BD24}"/>
              </a:ext>
            </a:extLst>
          </p:cNvPr>
          <p:cNvSpPr txBox="1"/>
          <p:nvPr/>
        </p:nvSpPr>
        <p:spPr>
          <a:xfrm>
            <a:off x="2749474" y="780935"/>
            <a:ext cx="5527442" cy="46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pt-BR" sz="2000" dirty="0">
                <a:latin typeface="Gill Sans MT" panose="020B0502020104020203" pitchFamily="34" charset="0"/>
              </a:rPr>
              <a:t>ESPECIAL: 16 atletas profissionais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71F1B29-3C4C-4A55-BD11-FB24F64B923C}"/>
              </a:ext>
            </a:extLst>
          </p:cNvPr>
          <p:cNvSpPr txBox="1"/>
          <p:nvPr/>
        </p:nvSpPr>
        <p:spPr>
          <a:xfrm>
            <a:off x="2749473" y="1318540"/>
            <a:ext cx="5527442" cy="46800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pt-BR" sz="2000" dirty="0">
                <a:latin typeface="Gill Sans MT" panose="020B0502020104020203" pitchFamily="34" charset="0"/>
              </a:rPr>
              <a:t>DUPLAS A: 16 Duplas – 32 atletas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E083F66-7A89-463D-9D17-6A8F096764B5}"/>
              </a:ext>
            </a:extLst>
          </p:cNvPr>
          <p:cNvSpPr txBox="1"/>
          <p:nvPr/>
        </p:nvSpPr>
        <p:spPr>
          <a:xfrm>
            <a:off x="2749473" y="1865822"/>
            <a:ext cx="5527442" cy="46800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pt-BR" sz="2000" dirty="0">
                <a:latin typeface="Gill Sans MT" panose="020B0502020104020203" pitchFamily="34" charset="0"/>
              </a:rPr>
              <a:t>DUPLAS B: 16 Duplas – 32 atletas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B9B0E63-0255-4BB1-9A92-73B23FE8B9BC}"/>
              </a:ext>
            </a:extLst>
          </p:cNvPr>
          <p:cNvSpPr txBox="1"/>
          <p:nvPr/>
        </p:nvSpPr>
        <p:spPr>
          <a:xfrm>
            <a:off x="2749473" y="2405777"/>
            <a:ext cx="5527442" cy="46800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pt-BR" sz="2000" dirty="0">
                <a:latin typeface="Gill Sans MT" panose="020B0502020104020203" pitchFamily="34" charset="0"/>
              </a:rPr>
              <a:t>DUPLAS C: 16 Duplas – 32 atletas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A7BD008-BA6B-4C50-B7DD-7EFF7B383FE6}"/>
              </a:ext>
            </a:extLst>
          </p:cNvPr>
          <p:cNvSpPr txBox="1"/>
          <p:nvPr/>
        </p:nvSpPr>
        <p:spPr>
          <a:xfrm>
            <a:off x="2749473" y="2941809"/>
            <a:ext cx="5527442" cy="46800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pt-BR" sz="2000" dirty="0">
                <a:latin typeface="Gill Sans MT" panose="020B0502020104020203" pitchFamily="34" charset="0"/>
              </a:rPr>
              <a:t>DUPLAS MISTA: 8 Duplas – 16 atletas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B9D0F229-F15B-4D2C-A541-946170957B76}"/>
              </a:ext>
            </a:extLst>
          </p:cNvPr>
          <p:cNvSpPr txBox="1"/>
          <p:nvPr/>
        </p:nvSpPr>
        <p:spPr>
          <a:xfrm>
            <a:off x="2749473" y="3482037"/>
            <a:ext cx="5527442" cy="540684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pt-BR" sz="2000" dirty="0">
                <a:latin typeface="Gill Sans MT" panose="020B0502020104020203" pitchFamily="34" charset="0"/>
              </a:rPr>
              <a:t>TOTAL JOGADORES: 128 ATLETAS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F459D71C-358C-45DA-AD4B-F7E734A76DCA}"/>
              </a:ext>
            </a:extLst>
          </p:cNvPr>
          <p:cNvSpPr txBox="1"/>
          <p:nvPr/>
        </p:nvSpPr>
        <p:spPr>
          <a:xfrm>
            <a:off x="8370625" y="780935"/>
            <a:ext cx="3399675" cy="4680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000" dirty="0">
                <a:latin typeface="Gill Sans MT" panose="020B0502020104020203" pitchFamily="34" charset="0"/>
              </a:rPr>
              <a:t>Jogos dias 01 e 02/12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42DC086C-086F-4011-BE38-E77936D40871}"/>
              </a:ext>
            </a:extLst>
          </p:cNvPr>
          <p:cNvSpPr txBox="1"/>
          <p:nvPr/>
        </p:nvSpPr>
        <p:spPr>
          <a:xfrm>
            <a:off x="8370625" y="1324526"/>
            <a:ext cx="3399675" cy="1549251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000" dirty="0">
                <a:latin typeface="Gill Sans MT" panose="020B0502020104020203" pitchFamily="34" charset="0"/>
              </a:rPr>
              <a:t>Jogos dias 31/11, 01 e 02/12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98DCEF44-7B30-44C1-BD84-F0ED60B01636}"/>
              </a:ext>
            </a:extLst>
          </p:cNvPr>
          <p:cNvSpPr txBox="1"/>
          <p:nvPr/>
        </p:nvSpPr>
        <p:spPr>
          <a:xfrm>
            <a:off x="8385613" y="2941811"/>
            <a:ext cx="3399675" cy="4680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000" dirty="0">
                <a:latin typeface="Gill Sans MT" panose="020B0502020104020203" pitchFamily="34" charset="0"/>
              </a:rPr>
              <a:t>Jogos dias 31/11 e 01/12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F6C3655-62BC-4CB4-8C7E-F272879882DA}"/>
              </a:ext>
            </a:extLst>
          </p:cNvPr>
          <p:cNvSpPr txBox="1"/>
          <p:nvPr/>
        </p:nvSpPr>
        <p:spPr>
          <a:xfrm>
            <a:off x="8364341" y="3476650"/>
            <a:ext cx="3399675" cy="540684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>
              <a:defRPr sz="2400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pt-BR" sz="2000" dirty="0">
                <a:latin typeface="Gill Sans MT" panose="020B0502020104020203" pitchFamily="34" charset="0"/>
              </a:rPr>
              <a:t>Total de 67 jogos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394CCBA-23FD-4F24-A88F-9FCBD72FB499}"/>
              </a:ext>
            </a:extLst>
          </p:cNvPr>
          <p:cNvSpPr txBox="1"/>
          <p:nvPr/>
        </p:nvSpPr>
        <p:spPr>
          <a:xfrm>
            <a:off x="395066" y="4555142"/>
            <a:ext cx="7881846" cy="73116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pt-BR" sz="2400" dirty="0">
                <a:latin typeface="Gill Sans MT" panose="020B0502020104020203" pitchFamily="34" charset="0"/>
              </a:rPr>
              <a:t>PREMIAÇÃO PARA CATEGORIA ESPECIAL: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9AC3F952-E9A3-45D2-862D-5772FD4E314D}"/>
              </a:ext>
            </a:extLst>
          </p:cNvPr>
          <p:cNvSpPr txBox="1"/>
          <p:nvPr/>
        </p:nvSpPr>
        <p:spPr>
          <a:xfrm>
            <a:off x="395067" y="5347566"/>
            <a:ext cx="7881845" cy="7311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pt-BR" sz="2400" dirty="0">
                <a:solidFill>
                  <a:schemeClr val="tx1"/>
                </a:solidFill>
                <a:latin typeface="Gill Sans MT" panose="020B0502020104020203" pitchFamily="34" charset="0"/>
              </a:rPr>
              <a:t>PREMIAÇÃO PARA CATEGORIA A, B, C e Mista: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354F698-E6F9-47E8-9D8F-2178AAC03ECE}"/>
              </a:ext>
            </a:extLst>
          </p:cNvPr>
          <p:cNvSpPr txBox="1"/>
          <p:nvPr/>
        </p:nvSpPr>
        <p:spPr>
          <a:xfrm>
            <a:off x="8364340" y="4555142"/>
            <a:ext cx="3399675" cy="73116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>
              <a:defRPr sz="2400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pt-BR" sz="2300" dirty="0">
                <a:latin typeface="Gill Sans MT" panose="020B0502020104020203" pitchFamily="34" charset="0"/>
              </a:rPr>
              <a:t>Campeão: R$ 3.000,00 </a:t>
            </a:r>
          </a:p>
          <a:p>
            <a:pPr algn="ctr"/>
            <a:r>
              <a:rPr lang="pt-BR" sz="2300" dirty="0">
                <a:latin typeface="Gill Sans MT" panose="020B0502020104020203" pitchFamily="34" charset="0"/>
              </a:rPr>
              <a:t> Vice: R$ 1.000,00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20420B6-DA58-41E2-9E8C-EC7366465A91}"/>
              </a:ext>
            </a:extLst>
          </p:cNvPr>
          <p:cNvSpPr txBox="1"/>
          <p:nvPr/>
        </p:nvSpPr>
        <p:spPr>
          <a:xfrm>
            <a:off x="8364339" y="5347566"/>
            <a:ext cx="3399675" cy="7311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>
              <a:defRPr sz="2400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pt-BR" sz="2300" dirty="0">
                <a:solidFill>
                  <a:schemeClr val="tx1"/>
                </a:solidFill>
                <a:latin typeface="Gill Sans MT" panose="020B0502020104020203" pitchFamily="34" charset="0"/>
              </a:rPr>
              <a:t>Troféus e Brindes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8ED51D1E-3B0A-46D5-B180-AE9389D6AF86}"/>
              </a:ext>
            </a:extLst>
          </p:cNvPr>
          <p:cNvSpPr/>
          <p:nvPr/>
        </p:nvSpPr>
        <p:spPr>
          <a:xfrm>
            <a:off x="5183731" y="4118573"/>
            <a:ext cx="18245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Gill Sans MT" panose="020B0502020104020203" pitchFamily="34" charset="0"/>
                <a:ea typeface="Microsoft JhengHei" panose="020B0604030504040204" pitchFamily="34" charset="-120"/>
              </a:rPr>
              <a:t>PREMIAÇÃO</a:t>
            </a:r>
            <a:endParaRPr lang="pt-BR" sz="2000" b="1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42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m relacionada">
            <a:extLst>
              <a:ext uri="{FF2B5EF4-FFF2-40B4-BE49-F238E27FC236}">
                <a16:creationId xmlns:a16="http://schemas.microsoft.com/office/drawing/2014/main" id="{1A09FB52-E7C0-4B72-BE1E-E807A79E78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6"/>
          <a:stretch/>
        </p:blipFill>
        <p:spPr bwMode="auto">
          <a:xfrm>
            <a:off x="3" y="10"/>
            <a:ext cx="10655455" cy="685799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2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2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C10C741-A15C-4086-B9BB-4AB88B76CF0F}"/>
              </a:ext>
            </a:extLst>
          </p:cNvPr>
          <p:cNvSpPr/>
          <p:nvPr/>
        </p:nvSpPr>
        <p:spPr>
          <a:xfrm>
            <a:off x="676730" y="3353297"/>
            <a:ext cx="7525574" cy="2971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6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PLANO DE </a:t>
            </a:r>
          </a:p>
          <a:p>
            <a:pPr>
              <a:lnSpc>
                <a:spcPct val="150000"/>
              </a:lnSpc>
            </a:pPr>
            <a:r>
              <a:rPr lang="pt-BR" sz="6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MARKETING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0B1F6920-0AE0-4C49-99F2-DC3198DD6BF6}"/>
              </a:ext>
            </a:extLst>
          </p:cNvPr>
          <p:cNvSpPr/>
          <p:nvPr/>
        </p:nvSpPr>
        <p:spPr>
          <a:xfrm>
            <a:off x="9601200" y="365760"/>
            <a:ext cx="2255520" cy="782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Logo do torneio</a:t>
            </a:r>
          </a:p>
        </p:txBody>
      </p:sp>
    </p:spTree>
    <p:extLst>
      <p:ext uri="{BB962C8B-B14F-4D97-AF65-F5344CB8AC3E}">
        <p14:creationId xmlns:p14="http://schemas.microsoft.com/office/powerpoint/2010/main" val="2295232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7686A8ED-FE30-4BF3-89C8-CB1070C54556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Gráfico 5" descr="Raquete e bola de tênis">
            <a:extLst>
              <a:ext uri="{FF2B5EF4-FFF2-40B4-BE49-F238E27FC236}">
                <a16:creationId xmlns:a16="http://schemas.microsoft.com/office/drawing/2014/main" id="{29AB19C8-6E2D-4C94-B3E2-CECC74AFD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8972780-5F31-4789-AA86-0C2C1BFC31BD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PLANO DE MARKETING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F4739D2-3491-44E9-B314-A8A324FAF77D}"/>
              </a:ext>
            </a:extLst>
          </p:cNvPr>
          <p:cNvSpPr txBox="1"/>
          <p:nvPr/>
        </p:nvSpPr>
        <p:spPr>
          <a:xfrm>
            <a:off x="284231" y="968989"/>
            <a:ext cx="2800164" cy="1282892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dirty="0">
                <a:latin typeface="Gill Sans MT" panose="020B0502020104020203" pitchFamily="34" charset="0"/>
              </a:rPr>
              <a:t>CLASSIFICAÇÃO DO PÚBLICO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9B19FEA-B24C-436A-88F7-0D02184D7756}"/>
              </a:ext>
            </a:extLst>
          </p:cNvPr>
          <p:cNvSpPr txBox="1"/>
          <p:nvPr/>
        </p:nvSpPr>
        <p:spPr>
          <a:xfrm>
            <a:off x="284229" y="2490025"/>
            <a:ext cx="2800164" cy="2101281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dirty="0">
                <a:latin typeface="Gill Sans MT" panose="020B0502020104020203" pitchFamily="34" charset="0"/>
              </a:rPr>
              <a:t>ABRANGÊNCIA DO PÚBLICO DO TORNEIO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A017C8-294E-4F2D-91C4-348CF5E92140}"/>
              </a:ext>
            </a:extLst>
          </p:cNvPr>
          <p:cNvSpPr txBox="1"/>
          <p:nvPr/>
        </p:nvSpPr>
        <p:spPr>
          <a:xfrm>
            <a:off x="3220876" y="2493939"/>
            <a:ext cx="4339984" cy="2101281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marL="285750" indent="-285750">
              <a:buFont typeface="Wingdings" panose="05000000000000000000" pitchFamily="2" charset="2"/>
              <a:buChar char="ü"/>
              <a:defRPr sz="21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  <a:lvl2pPr marL="742950" lvl="1" indent="-285750">
              <a:buFont typeface="Wingdings" panose="05000000000000000000" pitchFamily="2" charset="2"/>
              <a:buChar char="§"/>
              <a:defRPr sz="21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dirty="0"/>
              <a:t>Expectativas de mais de 15 cidades da envolvidas no Torneio – raio de 150 KM;</a:t>
            </a:r>
          </a:p>
          <a:p>
            <a:r>
              <a:rPr lang="pt-BR" dirty="0"/>
              <a:t>Jogadores e Convidados da macrorregião de Ribeirão Preto, envolvendo os estados de SP e MG;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C8F33DF-C74F-4758-B879-5C710D194778}"/>
              </a:ext>
            </a:extLst>
          </p:cNvPr>
          <p:cNvSpPr txBox="1"/>
          <p:nvPr/>
        </p:nvSpPr>
        <p:spPr>
          <a:xfrm>
            <a:off x="3220875" y="979889"/>
            <a:ext cx="8529850" cy="128289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Público de Classe Média, Média Alta e Alta;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Estimativa de 150 pessoas por dia, totalizando 450 pessoas no torneio;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Faixa etária concentrada entre pessoas de 25 a 40 anos;</a:t>
            </a:r>
          </a:p>
        </p:txBody>
      </p:sp>
      <p:pic>
        <p:nvPicPr>
          <p:cNvPr id="3078" name="Picture 6" descr="Resultado de imagem para mapa de sp e mg">
            <a:extLst>
              <a:ext uri="{FF2B5EF4-FFF2-40B4-BE49-F238E27FC236}">
                <a16:creationId xmlns:a16="http://schemas.microsoft.com/office/drawing/2014/main" id="{8978C19D-CDE8-48CD-A265-0086F3E77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341" y="2673379"/>
            <a:ext cx="4944620" cy="3427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81DF4805-A95A-401D-9281-2F767286FA6C}"/>
              </a:ext>
            </a:extLst>
          </p:cNvPr>
          <p:cNvSpPr/>
          <p:nvPr/>
        </p:nvSpPr>
        <p:spPr>
          <a:xfrm>
            <a:off x="8900406" y="4283816"/>
            <a:ext cx="723331" cy="588435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324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7686A8ED-FE30-4BF3-89C8-CB1070C54556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Gráfico 5" descr="Raquete e bola de tênis">
            <a:extLst>
              <a:ext uri="{FF2B5EF4-FFF2-40B4-BE49-F238E27FC236}">
                <a16:creationId xmlns:a16="http://schemas.microsoft.com/office/drawing/2014/main" id="{29AB19C8-6E2D-4C94-B3E2-CECC74AFD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8972780-5F31-4789-AA86-0C2C1BFC31BD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PLANO DE MARKETING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F4739D2-3491-44E9-B314-A8A324FAF77D}"/>
              </a:ext>
            </a:extLst>
          </p:cNvPr>
          <p:cNvSpPr txBox="1"/>
          <p:nvPr/>
        </p:nvSpPr>
        <p:spPr>
          <a:xfrm>
            <a:off x="284231" y="968988"/>
            <a:ext cx="2800164" cy="1776227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dirty="0">
                <a:latin typeface="Gill Sans MT" panose="020B0502020104020203" pitchFamily="34" charset="0"/>
              </a:rPr>
              <a:t>CANAIS DE DIVULGAÇÃO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9B19FEA-B24C-436A-88F7-0D02184D7756}"/>
              </a:ext>
            </a:extLst>
          </p:cNvPr>
          <p:cNvSpPr txBox="1"/>
          <p:nvPr/>
        </p:nvSpPr>
        <p:spPr>
          <a:xfrm>
            <a:off x="284229" y="2844872"/>
            <a:ext cx="2800164" cy="1780143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dirty="0">
                <a:latin typeface="Gill Sans MT" panose="020B0502020104020203" pitchFamily="34" charset="0"/>
              </a:rPr>
              <a:t>COMUNICAÇÃO VISUAL NO TORNEIO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2996D8C-CAE1-460D-B336-AA46E55BB86F}"/>
              </a:ext>
            </a:extLst>
          </p:cNvPr>
          <p:cNvSpPr txBox="1"/>
          <p:nvPr/>
        </p:nvSpPr>
        <p:spPr>
          <a:xfrm>
            <a:off x="284230" y="4740328"/>
            <a:ext cx="2800164" cy="1412291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dirty="0">
                <a:latin typeface="Gill Sans MT" panose="020B0502020104020203" pitchFamily="34" charset="0"/>
              </a:rPr>
              <a:t>EXPOSIÇÃO DOS PATROCINADORES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A017C8-294E-4F2D-91C4-348CF5E92140}"/>
              </a:ext>
            </a:extLst>
          </p:cNvPr>
          <p:cNvSpPr txBox="1"/>
          <p:nvPr/>
        </p:nvSpPr>
        <p:spPr>
          <a:xfrm>
            <a:off x="3220875" y="2848787"/>
            <a:ext cx="8529849" cy="1776228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marL="285750" indent="-285750">
              <a:buFont typeface="Wingdings" panose="05000000000000000000" pitchFamily="2" charset="2"/>
              <a:buChar char="ü"/>
              <a:defRPr sz="21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  <a:lvl2pPr marL="742950" lvl="1" indent="-285750">
              <a:buFont typeface="Wingdings" panose="05000000000000000000" pitchFamily="2" charset="2"/>
              <a:buChar char="§"/>
              <a:defRPr sz="21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dirty="0"/>
              <a:t>Banners: </a:t>
            </a:r>
          </a:p>
          <a:p>
            <a:pPr lvl="1"/>
            <a:r>
              <a:rPr lang="pt-BR" dirty="0"/>
              <a:t>Placas de Patrocínio nas quadras;</a:t>
            </a:r>
          </a:p>
          <a:p>
            <a:pPr lvl="1"/>
            <a:r>
              <a:rPr lang="pt-BR" dirty="0" err="1"/>
              <a:t>Bunner</a:t>
            </a:r>
            <a:r>
              <a:rPr lang="pt-BR" dirty="0"/>
              <a:t> de Premiação com a exposição dos patrocinadores;</a:t>
            </a:r>
          </a:p>
          <a:p>
            <a:pPr lvl="1"/>
            <a:r>
              <a:rPr lang="pt-BR" dirty="0" err="1"/>
              <a:t>Bunners</a:t>
            </a:r>
            <a:r>
              <a:rPr lang="pt-BR" dirty="0"/>
              <a:t> de identificação / localização;</a:t>
            </a:r>
          </a:p>
          <a:p>
            <a:pPr lvl="1"/>
            <a:r>
              <a:rPr lang="pt-BR" dirty="0"/>
              <a:t>Placar Audiovisual da programação dos jogos;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8B9AA2F-6981-42A0-9ECC-547B6FBFA5A5}"/>
              </a:ext>
            </a:extLst>
          </p:cNvPr>
          <p:cNvSpPr txBox="1"/>
          <p:nvPr/>
        </p:nvSpPr>
        <p:spPr>
          <a:xfrm>
            <a:off x="3220876" y="4767625"/>
            <a:ext cx="8529848" cy="138499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marL="285750" indent="-285750">
              <a:buFont typeface="Wingdings" panose="05000000000000000000" pitchFamily="2" charset="2"/>
              <a:buChar char="ü"/>
              <a:defRPr sz="21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  <a:lvl2pPr marL="742950" lvl="1" indent="-285750">
              <a:buFont typeface="Wingdings" panose="05000000000000000000" pitchFamily="2" charset="2"/>
              <a:buChar char="§"/>
              <a:defRPr sz="21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dirty="0"/>
              <a:t>Através de material promocional – cedido pelo próprio patrocinador;</a:t>
            </a:r>
          </a:p>
          <a:p>
            <a:r>
              <a:rPr lang="pt-BR" dirty="0"/>
              <a:t>Através dos Folders e Comunicação Oficial do Torneio;</a:t>
            </a:r>
          </a:p>
          <a:p>
            <a:r>
              <a:rPr lang="pt-BR" dirty="0"/>
              <a:t>Através de Toalhas exclusivas aos jogadores;</a:t>
            </a:r>
          </a:p>
          <a:p>
            <a:r>
              <a:rPr lang="pt-BR" dirty="0"/>
              <a:t>Através de Folders Promocional do Torneio;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C8F33DF-C74F-4758-B879-5C710D194778}"/>
              </a:ext>
            </a:extLst>
          </p:cNvPr>
          <p:cNvSpPr txBox="1"/>
          <p:nvPr/>
        </p:nvSpPr>
        <p:spPr>
          <a:xfrm>
            <a:off x="3220875" y="979888"/>
            <a:ext cx="8529850" cy="177622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Divulgação em TV (TV local: Educadora);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Folders Impressos;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Mídia Social: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Pagina Oficial do Torneio (rede social);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Participação de Grupos ligados ao tênis na Região de Ribeirão Preto;</a:t>
            </a:r>
          </a:p>
        </p:txBody>
      </p:sp>
    </p:spTree>
    <p:extLst>
      <p:ext uri="{BB962C8B-B14F-4D97-AF65-F5344CB8AC3E}">
        <p14:creationId xmlns:p14="http://schemas.microsoft.com/office/powerpoint/2010/main" val="2657469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m relacionada">
            <a:extLst>
              <a:ext uri="{FF2B5EF4-FFF2-40B4-BE49-F238E27FC236}">
                <a16:creationId xmlns:a16="http://schemas.microsoft.com/office/drawing/2014/main" id="{1A09FB52-E7C0-4B72-BE1E-E807A79E78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6"/>
          <a:stretch/>
        </p:blipFill>
        <p:spPr bwMode="auto">
          <a:xfrm>
            <a:off x="3" y="10"/>
            <a:ext cx="10655455" cy="685799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2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2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C10C741-A15C-4086-B9BB-4AB88B76CF0F}"/>
              </a:ext>
            </a:extLst>
          </p:cNvPr>
          <p:cNvSpPr/>
          <p:nvPr/>
        </p:nvSpPr>
        <p:spPr>
          <a:xfrm>
            <a:off x="676730" y="3353297"/>
            <a:ext cx="7525574" cy="2971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6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PLANO DE </a:t>
            </a:r>
          </a:p>
          <a:p>
            <a:pPr>
              <a:lnSpc>
                <a:spcPct val="150000"/>
              </a:lnSpc>
            </a:pPr>
            <a:r>
              <a:rPr lang="pt-BR" sz="6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INVESTIMENTO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0AD26DAB-B52B-42B4-AF04-2AEC1988D8F7}"/>
              </a:ext>
            </a:extLst>
          </p:cNvPr>
          <p:cNvSpPr/>
          <p:nvPr/>
        </p:nvSpPr>
        <p:spPr>
          <a:xfrm>
            <a:off x="9601200" y="365760"/>
            <a:ext cx="2255520" cy="782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Logo do torneio</a:t>
            </a:r>
          </a:p>
        </p:txBody>
      </p:sp>
    </p:spTree>
    <p:extLst>
      <p:ext uri="{BB962C8B-B14F-4D97-AF65-F5344CB8AC3E}">
        <p14:creationId xmlns:p14="http://schemas.microsoft.com/office/powerpoint/2010/main" val="1289939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7686A8ED-FE30-4BF3-89C8-CB1070C54556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Gráfico 5" descr="Raquete e bola de tênis">
            <a:extLst>
              <a:ext uri="{FF2B5EF4-FFF2-40B4-BE49-F238E27FC236}">
                <a16:creationId xmlns:a16="http://schemas.microsoft.com/office/drawing/2014/main" id="{29AB19C8-6E2D-4C94-B3E2-CECC74AFD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8972780-5F31-4789-AA86-0C2C1BFC31BD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PLANO DE INVESTIMENTO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F4739D2-3491-44E9-B314-A8A324FAF77D}"/>
              </a:ext>
            </a:extLst>
          </p:cNvPr>
          <p:cNvSpPr txBox="1"/>
          <p:nvPr/>
        </p:nvSpPr>
        <p:spPr>
          <a:xfrm>
            <a:off x="559997" y="925446"/>
            <a:ext cx="3600000" cy="720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COTA OURO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9B19FEA-B24C-436A-88F7-0D02184D7756}"/>
              </a:ext>
            </a:extLst>
          </p:cNvPr>
          <p:cNvSpPr txBox="1"/>
          <p:nvPr/>
        </p:nvSpPr>
        <p:spPr>
          <a:xfrm>
            <a:off x="4290166" y="941330"/>
            <a:ext cx="3600000" cy="720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COTA PRATA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2996D8C-CAE1-460D-B336-AA46E55BB86F}"/>
              </a:ext>
            </a:extLst>
          </p:cNvPr>
          <p:cNvSpPr txBox="1"/>
          <p:nvPr/>
        </p:nvSpPr>
        <p:spPr>
          <a:xfrm>
            <a:off x="8066366" y="925446"/>
            <a:ext cx="3600000" cy="72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COTA BRONZE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C8F33DF-C74F-4758-B879-5C710D194778}"/>
              </a:ext>
            </a:extLst>
          </p:cNvPr>
          <p:cNvSpPr txBox="1"/>
          <p:nvPr/>
        </p:nvSpPr>
        <p:spPr>
          <a:xfrm>
            <a:off x="559997" y="1762959"/>
            <a:ext cx="3600000" cy="7200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R$ 2.000,00;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242A0411-4CC8-49EB-ADCA-C8BB618E5E40}"/>
              </a:ext>
            </a:extLst>
          </p:cNvPr>
          <p:cNvSpPr txBox="1"/>
          <p:nvPr/>
        </p:nvSpPr>
        <p:spPr>
          <a:xfrm>
            <a:off x="559997" y="2600473"/>
            <a:ext cx="3600000" cy="34810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Divulgação Master em todo Torneio, Mídia e nas dependências do Clube;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em destaque no Folder de Premiação;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em destaque nos Banners impressos e digitais;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nas placas de comunicação;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EE98023-D5C0-4F43-BA12-8599EC120A62}"/>
              </a:ext>
            </a:extLst>
          </p:cNvPr>
          <p:cNvSpPr txBox="1"/>
          <p:nvPr/>
        </p:nvSpPr>
        <p:spPr>
          <a:xfrm>
            <a:off x="4290166" y="1762959"/>
            <a:ext cx="3600000" cy="720001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R$ 1.000,00;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9D71F09-0579-4AC6-96B6-CFA26CAAB8B3}"/>
              </a:ext>
            </a:extLst>
          </p:cNvPr>
          <p:cNvSpPr txBox="1"/>
          <p:nvPr/>
        </p:nvSpPr>
        <p:spPr>
          <a:xfrm>
            <a:off x="4290166" y="2600473"/>
            <a:ext cx="3600000" cy="348101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Divulgação em Mídia e nas dependências do Clube;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no Folder de Premiação;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em nos Banners impresso e digitais;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nas placas de comunicação;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5186F3E1-1BF5-4B63-9058-85005DDC79C8}"/>
              </a:ext>
            </a:extLst>
          </p:cNvPr>
          <p:cNvSpPr txBox="1"/>
          <p:nvPr/>
        </p:nvSpPr>
        <p:spPr>
          <a:xfrm>
            <a:off x="8066366" y="1762959"/>
            <a:ext cx="3600000" cy="720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R$ 500,00;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0C17640-A9E9-4E4A-B96D-4F29CF8C52C8}"/>
              </a:ext>
            </a:extLst>
          </p:cNvPr>
          <p:cNvSpPr txBox="1"/>
          <p:nvPr/>
        </p:nvSpPr>
        <p:spPr>
          <a:xfrm>
            <a:off x="8066366" y="2600473"/>
            <a:ext cx="3600000" cy="34810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Divulgação em Mídia;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no Folder de Premiação;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em nos Banners digitais;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Logomarca nas placas de comunicação;</a:t>
            </a:r>
          </a:p>
        </p:txBody>
      </p:sp>
    </p:spTree>
    <p:extLst>
      <p:ext uri="{BB962C8B-B14F-4D97-AF65-F5344CB8AC3E}">
        <p14:creationId xmlns:p14="http://schemas.microsoft.com/office/powerpoint/2010/main" val="3173454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m relacionada">
            <a:extLst>
              <a:ext uri="{FF2B5EF4-FFF2-40B4-BE49-F238E27FC236}">
                <a16:creationId xmlns:a16="http://schemas.microsoft.com/office/drawing/2014/main" id="{5885AFAF-106E-4228-8973-A81E388F8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3" r="11657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3FB69EF-E9B0-4695-BC4E-D3D6A2B6F7E9}"/>
              </a:ext>
            </a:extLst>
          </p:cNvPr>
          <p:cNvSpPr/>
          <p:nvPr/>
        </p:nvSpPr>
        <p:spPr>
          <a:xfrm>
            <a:off x="0" y="5663821"/>
            <a:ext cx="12192000" cy="11941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6D7F365-8977-431C-B66A-90AC6EC254CB}"/>
              </a:ext>
            </a:extLst>
          </p:cNvPr>
          <p:cNvSpPr txBox="1"/>
          <p:nvPr/>
        </p:nvSpPr>
        <p:spPr>
          <a:xfrm>
            <a:off x="307074" y="5845411"/>
            <a:ext cx="11577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Data ou Local do torneio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36601FC6-6671-4D45-9E57-B9FC39F98A4C}"/>
              </a:ext>
            </a:extLst>
          </p:cNvPr>
          <p:cNvSpPr/>
          <p:nvPr/>
        </p:nvSpPr>
        <p:spPr>
          <a:xfrm>
            <a:off x="4104640" y="2143760"/>
            <a:ext cx="3850640" cy="1285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/>
              <a:t>Logo do torneio</a:t>
            </a:r>
          </a:p>
        </p:txBody>
      </p:sp>
    </p:spTree>
    <p:extLst>
      <p:ext uri="{BB962C8B-B14F-4D97-AF65-F5344CB8AC3E}">
        <p14:creationId xmlns:p14="http://schemas.microsoft.com/office/powerpoint/2010/main" val="108177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m relacionada">
            <a:extLst>
              <a:ext uri="{FF2B5EF4-FFF2-40B4-BE49-F238E27FC236}">
                <a16:creationId xmlns:a16="http://schemas.microsoft.com/office/drawing/2014/main" id="{1A09FB52-E7C0-4B72-BE1E-E807A79E78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6"/>
          <a:stretch/>
        </p:blipFill>
        <p:spPr bwMode="auto">
          <a:xfrm>
            <a:off x="3" y="10"/>
            <a:ext cx="10655455" cy="685799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2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2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C10C741-A15C-4086-B9BB-4AB88B76CF0F}"/>
              </a:ext>
            </a:extLst>
          </p:cNvPr>
          <p:cNvSpPr/>
          <p:nvPr/>
        </p:nvSpPr>
        <p:spPr>
          <a:xfrm>
            <a:off x="676730" y="3353297"/>
            <a:ext cx="6256333" cy="2971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6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OBJETIVO DO TORNEIO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240CBB23-EB67-4F28-8D86-B8F3039A495E}"/>
              </a:ext>
            </a:extLst>
          </p:cNvPr>
          <p:cNvSpPr/>
          <p:nvPr/>
        </p:nvSpPr>
        <p:spPr>
          <a:xfrm>
            <a:off x="9601200" y="365760"/>
            <a:ext cx="2255520" cy="782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Logo do torneio</a:t>
            </a:r>
          </a:p>
        </p:txBody>
      </p:sp>
    </p:spTree>
    <p:extLst>
      <p:ext uri="{BB962C8B-B14F-4D97-AF65-F5344CB8AC3E}">
        <p14:creationId xmlns:p14="http://schemas.microsoft.com/office/powerpoint/2010/main" val="414263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9074189-2A27-4383-B075-49350D7CBD0D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Gráfico 2" descr="Raquete e bola de tênis">
            <a:extLst>
              <a:ext uri="{FF2B5EF4-FFF2-40B4-BE49-F238E27FC236}">
                <a16:creationId xmlns:a16="http://schemas.microsoft.com/office/drawing/2014/main" id="{6BA9CB98-9033-46A0-92CA-DE6912A2E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3A896F59-77D4-443D-9F5E-3684E2AE0230}"/>
              </a:ext>
            </a:extLst>
          </p:cNvPr>
          <p:cNvSpPr/>
          <p:nvPr/>
        </p:nvSpPr>
        <p:spPr>
          <a:xfrm>
            <a:off x="440654" y="3645440"/>
            <a:ext cx="11132647" cy="232554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400" dirty="0">
                <a:latin typeface="Gill Sans MT" panose="020B0502020104020203" pitchFamily="34" charset="0"/>
              </a:rPr>
              <a:t>O 1º XPTO Open de tênis, é uma forma de aumentar o relacionamento entre pessoas, empresas, marcas, serviços e produtos. O objetivo intrínseco deste torneio é proporcionar aos participantes, parceiros, patrocinadores e convidados, uma estrutura que ofereça condições para o aumentar o relacionamento entre todos os agentes envolvidos nesse projeto.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DE7E52B1-053A-4ACB-93D6-1A4E371BEA82}"/>
              </a:ext>
            </a:extLst>
          </p:cNvPr>
          <p:cNvSpPr/>
          <p:nvPr/>
        </p:nvSpPr>
        <p:spPr>
          <a:xfrm>
            <a:off x="6650811" y="967950"/>
            <a:ext cx="4922490" cy="2461050"/>
          </a:xfrm>
          <a:prstGeom prst="rect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just"/>
            <a:r>
              <a:rPr lang="pt-BR" sz="2400" dirty="0">
                <a:latin typeface="Gill Sans MT" panose="020B0502020104020203" pitchFamily="34" charset="0"/>
              </a:rPr>
              <a:t>	Como objetivo secundário, o Torneio busca a divulgação do esporte através da disputa de duplas beneficiando tenistas associados e da região.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C675AF7-39B8-43B0-BC54-C0588AE74832}"/>
              </a:ext>
            </a:extLst>
          </p:cNvPr>
          <p:cNvSpPr txBox="1"/>
          <p:nvPr/>
        </p:nvSpPr>
        <p:spPr>
          <a:xfrm>
            <a:off x="939321" y="114726"/>
            <a:ext cx="3843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OBJETIVO DO TORNEIO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E94E30B-0581-4393-B26B-8B5BF15C24C1}"/>
              </a:ext>
            </a:extLst>
          </p:cNvPr>
          <p:cNvSpPr txBox="1"/>
          <p:nvPr/>
        </p:nvSpPr>
        <p:spPr>
          <a:xfrm>
            <a:off x="440653" y="967950"/>
            <a:ext cx="5803762" cy="2449467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/>
            <a:r>
              <a:rPr lang="pt-BR" sz="2400" dirty="0">
                <a:latin typeface="Gill Sans MT" panose="020B0502020104020203" pitchFamily="34" charset="0"/>
              </a:rPr>
              <a:t>	O objetivo principal do Torneio é trazer tenistas profissionais para a disputa da competição com premiação em dinheiro, promovendo a modalidade esportiva através de ações de marketing  e comercial do evento.</a:t>
            </a:r>
          </a:p>
        </p:txBody>
      </p:sp>
    </p:spTree>
    <p:extLst>
      <p:ext uri="{BB962C8B-B14F-4D97-AF65-F5344CB8AC3E}">
        <p14:creationId xmlns:p14="http://schemas.microsoft.com/office/powerpoint/2010/main" val="372211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m relacionada">
            <a:extLst>
              <a:ext uri="{FF2B5EF4-FFF2-40B4-BE49-F238E27FC236}">
                <a16:creationId xmlns:a16="http://schemas.microsoft.com/office/drawing/2014/main" id="{1A09FB52-E7C0-4B72-BE1E-E807A79E78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6"/>
          <a:stretch/>
        </p:blipFill>
        <p:spPr bwMode="auto">
          <a:xfrm>
            <a:off x="3" y="10"/>
            <a:ext cx="10655455" cy="685799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2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2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C10C741-A15C-4086-B9BB-4AB88B76CF0F}"/>
              </a:ext>
            </a:extLst>
          </p:cNvPr>
          <p:cNvSpPr/>
          <p:nvPr/>
        </p:nvSpPr>
        <p:spPr>
          <a:xfrm>
            <a:off x="622138" y="2684558"/>
            <a:ext cx="11005754" cy="3694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5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ESTRUTURA </a:t>
            </a:r>
          </a:p>
          <a:p>
            <a:pPr>
              <a:lnSpc>
                <a:spcPct val="150000"/>
              </a:lnSpc>
            </a:pPr>
            <a:r>
              <a:rPr lang="pt-BR" sz="5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ORGANIZACIONAL </a:t>
            </a:r>
          </a:p>
          <a:p>
            <a:pPr>
              <a:lnSpc>
                <a:spcPct val="150000"/>
              </a:lnSpc>
            </a:pPr>
            <a:r>
              <a:rPr lang="pt-BR" sz="5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1º XPTO DE TÊNIS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5ED1143D-E7DA-4A91-9DFB-ACD611107CF1}"/>
              </a:ext>
            </a:extLst>
          </p:cNvPr>
          <p:cNvSpPr/>
          <p:nvPr/>
        </p:nvSpPr>
        <p:spPr>
          <a:xfrm>
            <a:off x="9601200" y="365760"/>
            <a:ext cx="2255520" cy="782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Logo do torneio</a:t>
            </a:r>
          </a:p>
        </p:txBody>
      </p:sp>
    </p:spTree>
    <p:extLst>
      <p:ext uri="{BB962C8B-B14F-4D97-AF65-F5344CB8AC3E}">
        <p14:creationId xmlns:p14="http://schemas.microsoft.com/office/powerpoint/2010/main" val="12307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BFE2AD6B-C949-4D62-8736-9D34BEC1175D}"/>
              </a:ext>
            </a:extLst>
          </p:cNvPr>
          <p:cNvSpPr txBox="1"/>
          <p:nvPr/>
        </p:nvSpPr>
        <p:spPr>
          <a:xfrm>
            <a:off x="473280" y="1333029"/>
            <a:ext cx="3143376" cy="956603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dirty="0">
                <a:latin typeface="Gill Sans MT" panose="020B0502020104020203" pitchFamily="34" charset="0"/>
              </a:rPr>
              <a:t>MENTORES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F8E4FA8-072B-4E23-8ECD-CD26A6234C0B}"/>
              </a:ext>
            </a:extLst>
          </p:cNvPr>
          <p:cNvSpPr txBox="1"/>
          <p:nvPr/>
        </p:nvSpPr>
        <p:spPr>
          <a:xfrm>
            <a:off x="473280" y="2368326"/>
            <a:ext cx="3143375" cy="154495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dirty="0">
                <a:latin typeface="Gill Sans MT" panose="020B0502020104020203" pitchFamily="34" charset="0"/>
              </a:rPr>
              <a:t>ORGANIZADORES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630DE3C-F881-428F-9B07-D292F4ACBA3D}"/>
              </a:ext>
            </a:extLst>
          </p:cNvPr>
          <p:cNvSpPr txBox="1"/>
          <p:nvPr/>
        </p:nvSpPr>
        <p:spPr>
          <a:xfrm>
            <a:off x="473279" y="4050821"/>
            <a:ext cx="3143375" cy="1612127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pt-BR"/>
            </a:defPPr>
            <a:lvl1pPr algn="ctr">
              <a:defRPr sz="28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2400" dirty="0">
                <a:latin typeface="Gill Sans MT" panose="020B0502020104020203" pitchFamily="34" charset="0"/>
              </a:rPr>
              <a:t>COMITÊ DE APOIO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3820449-A828-4AB8-8063-9DABCE4EAE70}"/>
              </a:ext>
            </a:extLst>
          </p:cNvPr>
          <p:cNvSpPr/>
          <p:nvPr/>
        </p:nvSpPr>
        <p:spPr>
          <a:xfrm>
            <a:off x="3780429" y="1333029"/>
            <a:ext cx="7363066" cy="9566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Gill Sans MT" panose="020B0502020104020203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138D2D8-C4DF-4B52-B357-2A979CCC368B}"/>
              </a:ext>
            </a:extLst>
          </p:cNvPr>
          <p:cNvSpPr/>
          <p:nvPr/>
        </p:nvSpPr>
        <p:spPr>
          <a:xfrm>
            <a:off x="3780427" y="2368325"/>
            <a:ext cx="7363066" cy="15449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Gill Sans MT" panose="020B0502020104020203" pitchFamily="34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0DF7B2AE-03BF-4A19-889E-9AE36BF6B771}"/>
              </a:ext>
            </a:extLst>
          </p:cNvPr>
          <p:cNvSpPr/>
          <p:nvPr/>
        </p:nvSpPr>
        <p:spPr>
          <a:xfrm>
            <a:off x="3780427" y="4064467"/>
            <a:ext cx="7363066" cy="161212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Gill Sans MT" panose="020B0502020104020203" pitchFamily="34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80FC8C9C-01F1-4E48-88F7-A147D553A8F2}"/>
              </a:ext>
            </a:extLst>
          </p:cNvPr>
          <p:cNvSpPr/>
          <p:nvPr/>
        </p:nvSpPr>
        <p:spPr>
          <a:xfrm>
            <a:off x="6653387" y="1605585"/>
            <a:ext cx="1774209" cy="463680"/>
          </a:xfrm>
          <a:prstGeom prst="rect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14724162-470E-4D6E-B71E-7857875353DC}"/>
              </a:ext>
            </a:extLst>
          </p:cNvPr>
          <p:cNvSpPr/>
          <p:nvPr/>
        </p:nvSpPr>
        <p:spPr>
          <a:xfrm>
            <a:off x="4155847" y="2532672"/>
            <a:ext cx="1580864" cy="5687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  <a:endParaRPr lang="pt-BR" sz="1100" dirty="0">
              <a:latin typeface="Gill Sans MT" panose="020B0502020104020203" pitchFamily="34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B889B1F3-0243-4643-87C2-FB4B33F93899}"/>
              </a:ext>
            </a:extLst>
          </p:cNvPr>
          <p:cNvSpPr/>
          <p:nvPr/>
        </p:nvSpPr>
        <p:spPr>
          <a:xfrm>
            <a:off x="5880062" y="4208586"/>
            <a:ext cx="1580864" cy="568782"/>
          </a:xfrm>
          <a:prstGeom prst="rect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  <a:endParaRPr lang="pt-BR" sz="1100" dirty="0">
              <a:latin typeface="Gill Sans MT" panose="020B0502020104020203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45CD2687-2267-4FB3-B045-2DEADCF125E9}"/>
              </a:ext>
            </a:extLst>
          </p:cNvPr>
          <p:cNvSpPr/>
          <p:nvPr/>
        </p:nvSpPr>
        <p:spPr>
          <a:xfrm>
            <a:off x="5880062" y="2532672"/>
            <a:ext cx="1580864" cy="5687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  <a:endParaRPr lang="pt-BR" sz="1100" dirty="0">
              <a:latin typeface="Gill Sans MT" panose="020B0502020104020203" pitchFamily="34" charset="0"/>
            </a:endParaRP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D8A00D79-BCD5-4F95-B1DA-31B4E6B94F8B}"/>
              </a:ext>
            </a:extLst>
          </p:cNvPr>
          <p:cNvSpPr/>
          <p:nvPr/>
        </p:nvSpPr>
        <p:spPr>
          <a:xfrm>
            <a:off x="4185418" y="4942590"/>
            <a:ext cx="1580864" cy="5687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800" dirty="0">
                <a:solidFill>
                  <a:schemeClr val="tx1"/>
                </a:solidFill>
                <a:latin typeface="Gill Sans MT" panose="020B0502020104020203" pitchFamily="34" charset="0"/>
              </a:rPr>
              <a:t>Nome</a:t>
            </a:r>
            <a:endParaRPr lang="pt-BR" sz="105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F19BBB58-DB11-4C3F-83C7-D42B29645C6F}"/>
              </a:ext>
            </a:extLst>
          </p:cNvPr>
          <p:cNvSpPr/>
          <p:nvPr/>
        </p:nvSpPr>
        <p:spPr>
          <a:xfrm>
            <a:off x="5880062" y="4942590"/>
            <a:ext cx="1580864" cy="5687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800" dirty="0">
                <a:solidFill>
                  <a:schemeClr val="tx1"/>
                </a:solidFill>
                <a:latin typeface="Gill Sans MT" panose="020B0502020104020203" pitchFamily="34" charset="0"/>
              </a:rPr>
              <a:t>Nome</a:t>
            </a:r>
            <a:endParaRPr lang="pt-BR" sz="105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6111DC8A-EAF2-44DE-9798-2A5744DF1C14}"/>
              </a:ext>
            </a:extLst>
          </p:cNvPr>
          <p:cNvSpPr/>
          <p:nvPr/>
        </p:nvSpPr>
        <p:spPr>
          <a:xfrm>
            <a:off x="7540492" y="4942590"/>
            <a:ext cx="1580864" cy="5687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800" dirty="0">
                <a:solidFill>
                  <a:schemeClr val="tx1"/>
                </a:solidFill>
                <a:latin typeface="Gill Sans MT" panose="020B0502020104020203" pitchFamily="34" charset="0"/>
              </a:rPr>
              <a:t>Nome</a:t>
            </a:r>
            <a:endParaRPr lang="pt-BR" sz="105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8C3BA4DB-9111-4D62-B3FB-F17DD382DD7E}"/>
              </a:ext>
            </a:extLst>
          </p:cNvPr>
          <p:cNvSpPr/>
          <p:nvPr/>
        </p:nvSpPr>
        <p:spPr>
          <a:xfrm>
            <a:off x="9200922" y="4941455"/>
            <a:ext cx="1580864" cy="5687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800" dirty="0">
                <a:solidFill>
                  <a:schemeClr val="tx1"/>
                </a:solidFill>
                <a:latin typeface="Gill Sans MT" panose="020B0502020104020203" pitchFamily="34" charset="0"/>
              </a:rPr>
              <a:t>Nome</a:t>
            </a:r>
            <a:endParaRPr lang="pt-BR" sz="105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739359AA-5A8C-41CB-B1E0-514110D0C3EE}"/>
              </a:ext>
            </a:extLst>
          </p:cNvPr>
          <p:cNvSpPr/>
          <p:nvPr/>
        </p:nvSpPr>
        <p:spPr>
          <a:xfrm>
            <a:off x="7540492" y="4198907"/>
            <a:ext cx="1580864" cy="568782"/>
          </a:xfrm>
          <a:prstGeom prst="rect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  <a:endParaRPr lang="pt-BR" sz="1100" dirty="0">
              <a:latin typeface="Gill Sans MT" panose="020B0502020104020203" pitchFamily="34" charset="0"/>
            </a:endParaRP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1DBDFAEE-C525-4DC3-902F-4BD511589D4D}"/>
              </a:ext>
            </a:extLst>
          </p:cNvPr>
          <p:cNvSpPr/>
          <p:nvPr/>
        </p:nvSpPr>
        <p:spPr>
          <a:xfrm>
            <a:off x="4155847" y="3222974"/>
            <a:ext cx="1580864" cy="5687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2EF91794-4F3E-4456-A4ED-CFAA386A268C}"/>
              </a:ext>
            </a:extLst>
          </p:cNvPr>
          <p:cNvSpPr/>
          <p:nvPr/>
        </p:nvSpPr>
        <p:spPr>
          <a:xfrm>
            <a:off x="5880062" y="3211694"/>
            <a:ext cx="1580864" cy="5687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  <a:endParaRPr lang="pt-BR" sz="1100" dirty="0">
              <a:latin typeface="Gill Sans MT" panose="020B0502020104020203" pitchFamily="34" charset="0"/>
            </a:endParaRP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8FCB52F9-D111-4E1B-A2FA-BF2ED01EFBF3}"/>
              </a:ext>
            </a:extLst>
          </p:cNvPr>
          <p:cNvSpPr/>
          <p:nvPr/>
        </p:nvSpPr>
        <p:spPr>
          <a:xfrm>
            <a:off x="7604277" y="2516401"/>
            <a:ext cx="1580864" cy="5687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  <a:endParaRPr lang="pt-BR" sz="1100" dirty="0">
              <a:latin typeface="Gill Sans MT" panose="020B0502020104020203" pitchFamily="34" charset="0"/>
            </a:endParaRP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01195F8A-FC8E-46CE-99B1-5A989DED6007}"/>
              </a:ext>
            </a:extLst>
          </p:cNvPr>
          <p:cNvSpPr/>
          <p:nvPr/>
        </p:nvSpPr>
        <p:spPr>
          <a:xfrm>
            <a:off x="9328492" y="2516401"/>
            <a:ext cx="1580864" cy="5687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  <a:endParaRPr lang="pt-BR" sz="1100" dirty="0">
              <a:latin typeface="Gill Sans MT" panose="020B0502020104020203" pitchFamily="34" charset="0"/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01B53C00-DFFC-4DA6-ACC1-5A5F16AC566B}"/>
              </a:ext>
            </a:extLst>
          </p:cNvPr>
          <p:cNvSpPr/>
          <p:nvPr/>
        </p:nvSpPr>
        <p:spPr>
          <a:xfrm>
            <a:off x="7604277" y="3206703"/>
            <a:ext cx="1580864" cy="5687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2000" dirty="0">
                <a:latin typeface="Gill Sans MT" panose="020B0502020104020203" pitchFamily="34" charset="0"/>
              </a:rPr>
              <a:t>Nome</a:t>
            </a:r>
            <a:endParaRPr lang="pt-BR" sz="1100" dirty="0">
              <a:latin typeface="Gill Sans MT" panose="020B0502020104020203" pitchFamily="34" charset="0"/>
            </a:endParaRPr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E23F233E-5B44-4A77-A672-EBE3BC973ED5}"/>
              </a:ext>
            </a:extLst>
          </p:cNvPr>
          <p:cNvSpPr/>
          <p:nvPr/>
        </p:nvSpPr>
        <p:spPr>
          <a:xfrm>
            <a:off x="9328492" y="3195423"/>
            <a:ext cx="1580864" cy="5687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pt-BR" sz="1800" dirty="0">
                <a:latin typeface="Gill Sans MT" panose="020B0502020104020203" pitchFamily="34" charset="0"/>
              </a:rPr>
              <a:t>Nome</a:t>
            </a:r>
            <a:endParaRPr lang="pt-BR" sz="1050" dirty="0">
              <a:latin typeface="Gill Sans MT" panose="020B0502020104020203" pitchFamily="34" charset="0"/>
            </a:endParaRP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BFE47D66-6765-40A7-8E26-E551E0182A97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4" name="Gráfico 33" descr="Raquete e bola de tênis">
            <a:extLst>
              <a:ext uri="{FF2B5EF4-FFF2-40B4-BE49-F238E27FC236}">
                <a16:creationId xmlns:a16="http://schemas.microsoft.com/office/drawing/2014/main" id="{5B6FFB6B-EBB1-4B43-9376-CCE1709A3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35" name="CaixaDeTexto 34">
            <a:extLst>
              <a:ext uri="{FF2B5EF4-FFF2-40B4-BE49-F238E27FC236}">
                <a16:creationId xmlns:a16="http://schemas.microsoft.com/office/drawing/2014/main" id="{480E68EE-2CFC-435E-A504-A891F8720455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ESTRUTURA ORGANIZACIONAL DO TORNEIO</a:t>
            </a:r>
          </a:p>
        </p:txBody>
      </p:sp>
    </p:spTree>
    <p:extLst>
      <p:ext uri="{BB962C8B-B14F-4D97-AF65-F5344CB8AC3E}">
        <p14:creationId xmlns:p14="http://schemas.microsoft.com/office/powerpoint/2010/main" val="139363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DB8F9A8-6894-49E3-83D9-9F7F9F56DD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7670813"/>
              </p:ext>
            </p:extLst>
          </p:nvPr>
        </p:nvGraphicFramePr>
        <p:xfrm>
          <a:off x="586854" y="286603"/>
          <a:ext cx="11341289" cy="618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F40A1C22-48FC-4195-B727-17C6B78A8550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Gráfico 6" descr="Raquete e bola de tênis">
            <a:extLst>
              <a:ext uri="{FF2B5EF4-FFF2-40B4-BE49-F238E27FC236}">
                <a16:creationId xmlns:a16="http://schemas.microsoft.com/office/drawing/2014/main" id="{79175E36-DAA5-4234-AC70-E8642E98117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8CFCFE8-4D34-456C-A53D-78266CAB791B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ESTRUTURA ORGANIZACIONAL DO TORNEIO</a:t>
            </a:r>
          </a:p>
        </p:txBody>
      </p:sp>
    </p:spTree>
    <p:extLst>
      <p:ext uri="{BB962C8B-B14F-4D97-AF65-F5344CB8AC3E}">
        <p14:creationId xmlns:p14="http://schemas.microsoft.com/office/powerpoint/2010/main" val="324228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>
            <a:extLst>
              <a:ext uri="{FF2B5EF4-FFF2-40B4-BE49-F238E27FC236}">
                <a16:creationId xmlns:a16="http://schemas.microsoft.com/office/drawing/2014/main" id="{BFE47D66-6765-40A7-8E26-E551E0182A97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4" name="Gráfico 33" descr="Raquete e bola de tênis">
            <a:extLst>
              <a:ext uri="{FF2B5EF4-FFF2-40B4-BE49-F238E27FC236}">
                <a16:creationId xmlns:a16="http://schemas.microsoft.com/office/drawing/2014/main" id="{5B6FFB6B-EBB1-4B43-9376-CCE1709A3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35" name="CaixaDeTexto 34">
            <a:extLst>
              <a:ext uri="{FF2B5EF4-FFF2-40B4-BE49-F238E27FC236}">
                <a16:creationId xmlns:a16="http://schemas.microsoft.com/office/drawing/2014/main" id="{480E68EE-2CFC-435E-A504-A891F8720455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ESTRUTURA ORGANIZACIONAL DO TORNEIO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1F2FE01-E8B1-42D2-BDDB-88B8CEB3D87B}"/>
              </a:ext>
            </a:extLst>
          </p:cNvPr>
          <p:cNvSpPr/>
          <p:nvPr/>
        </p:nvSpPr>
        <p:spPr>
          <a:xfrm>
            <a:off x="258935" y="825673"/>
            <a:ext cx="4102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Microsoft JhengHei" panose="020B0604030504040204" pitchFamily="34" charset="-120"/>
              </a:rPr>
              <a:t>LOCAL DO TORNEIO:</a:t>
            </a:r>
            <a:endParaRPr lang="pt-BR" sz="2800" dirty="0">
              <a:solidFill>
                <a:schemeClr val="bg1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D43C091E-C6BF-4BC7-8703-0FB263FB57EF}"/>
              </a:ext>
            </a:extLst>
          </p:cNvPr>
          <p:cNvSpPr/>
          <p:nvPr/>
        </p:nvSpPr>
        <p:spPr>
          <a:xfrm>
            <a:off x="5220600" y="1261561"/>
            <a:ext cx="1750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Microsoft JhengHei" panose="020B0604030504040204" pitchFamily="34" charset="-120"/>
              </a:rPr>
              <a:t>O Clube </a:t>
            </a:r>
            <a:endParaRPr lang="pt-BR" sz="2800" dirty="0">
              <a:solidFill>
                <a:schemeClr val="accent1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BC64A0D-4470-452B-856E-3C933288F77F}"/>
              </a:ext>
            </a:extLst>
          </p:cNvPr>
          <p:cNvSpPr/>
          <p:nvPr/>
        </p:nvSpPr>
        <p:spPr>
          <a:xfrm>
            <a:off x="405305" y="1792916"/>
            <a:ext cx="11333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chemeClr val="tx2"/>
                </a:solidFill>
                <a:latin typeface="Gill Sans MT" panose="020B0502020104020203" pitchFamily="34" charset="0"/>
              </a:rPr>
              <a:t>Descrever em um texto, a estrutura do clube e seus pontos positivos...</a:t>
            </a:r>
          </a:p>
        </p:txBody>
      </p:sp>
      <p:pic>
        <p:nvPicPr>
          <p:cNvPr id="14" name="Picture 2" descr="A imagem pode conter: cÃ©u, Ã¡rvore, atividades ao ar livre e natureza">
            <a:extLst>
              <a:ext uri="{FF2B5EF4-FFF2-40B4-BE49-F238E27FC236}">
                <a16:creationId xmlns:a16="http://schemas.microsoft.com/office/drawing/2014/main" id="{4C2536E3-23D9-4808-AA2B-0149D11813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31" b="14989"/>
          <a:stretch/>
        </p:blipFill>
        <p:spPr bwMode="auto">
          <a:xfrm>
            <a:off x="434719" y="3037840"/>
            <a:ext cx="5314022" cy="293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A imagem pode conter: cÃ©u, Ã¡rvore, atividades ao ar livre e natureza">
            <a:extLst>
              <a:ext uri="{FF2B5EF4-FFF2-40B4-BE49-F238E27FC236}">
                <a16:creationId xmlns:a16="http://schemas.microsoft.com/office/drawing/2014/main" id="{D4454FA6-49AB-4F8A-B7C1-07CF2F09F5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31" b="14989"/>
          <a:stretch/>
        </p:blipFill>
        <p:spPr bwMode="auto">
          <a:xfrm>
            <a:off x="6185279" y="3037840"/>
            <a:ext cx="5314022" cy="293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35AE513F-21F6-45A4-AEF6-BE2650C83710}"/>
              </a:ext>
            </a:extLst>
          </p:cNvPr>
          <p:cNvSpPr/>
          <p:nvPr/>
        </p:nvSpPr>
        <p:spPr>
          <a:xfrm>
            <a:off x="405305" y="2482021"/>
            <a:ext cx="11333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chemeClr val="tx2"/>
                </a:solidFill>
                <a:latin typeface="Gill Sans MT" panose="020B0502020104020203" pitchFamily="34" charset="0"/>
              </a:rPr>
              <a:t>Colocar fotos diversas do local</a:t>
            </a:r>
          </a:p>
        </p:txBody>
      </p:sp>
    </p:spTree>
    <p:extLst>
      <p:ext uri="{BB962C8B-B14F-4D97-AF65-F5344CB8AC3E}">
        <p14:creationId xmlns:p14="http://schemas.microsoft.com/office/powerpoint/2010/main" val="3453992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A imagem pode conter: pessoas praticando esportes, cÃ©u, Ã¡rvore, tÃªnis e atividades ao ar livre">
            <a:extLst>
              <a:ext uri="{FF2B5EF4-FFF2-40B4-BE49-F238E27FC236}">
                <a16:creationId xmlns:a16="http://schemas.microsoft.com/office/drawing/2014/main" id="{E3CDFFA1-3DA2-43E6-AE07-DBB142C1B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32" y="3111706"/>
            <a:ext cx="3894161" cy="29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D700A895-06E6-4698-B622-9658F9019D69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Gráfico 10" descr="Raquete e bola de tênis">
            <a:extLst>
              <a:ext uri="{FF2B5EF4-FFF2-40B4-BE49-F238E27FC236}">
                <a16:creationId xmlns:a16="http://schemas.microsoft.com/office/drawing/2014/main" id="{EE685390-A8EB-49BF-AD53-00A72472A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0031085B-400F-4690-8A08-78A28B8865D7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ESTRUTURA ORGANIZACIONAL DO TORNEIO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1505DADD-911C-49E4-851A-44648A5D170D}"/>
              </a:ext>
            </a:extLst>
          </p:cNvPr>
          <p:cNvSpPr/>
          <p:nvPr/>
        </p:nvSpPr>
        <p:spPr>
          <a:xfrm>
            <a:off x="258935" y="825673"/>
            <a:ext cx="4102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Microsoft JhengHei" panose="020B0604030504040204" pitchFamily="34" charset="-120"/>
              </a:rPr>
              <a:t>LOCAL DO TORNEIO:</a:t>
            </a:r>
            <a:endParaRPr lang="pt-BR" sz="2800" dirty="0">
              <a:solidFill>
                <a:schemeClr val="accent1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D0C0FAD-DF90-473A-96C5-B0EFCAE99E14}"/>
              </a:ext>
            </a:extLst>
          </p:cNvPr>
          <p:cNvSpPr/>
          <p:nvPr/>
        </p:nvSpPr>
        <p:spPr>
          <a:xfrm>
            <a:off x="2925354" y="2560735"/>
            <a:ext cx="1583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Microsoft JhengHei" panose="020B0604030504040204" pitchFamily="34" charset="-120"/>
              </a:rPr>
              <a:t>QUADRA 01</a:t>
            </a:r>
            <a:endParaRPr lang="pt-BR" dirty="0">
              <a:latin typeface="Gill Sans MT" panose="020B0502020104020203" pitchFamily="34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1B5FABC7-4F6D-4CA5-A18A-79ADE7AB7679}"/>
              </a:ext>
            </a:extLst>
          </p:cNvPr>
          <p:cNvSpPr/>
          <p:nvPr/>
        </p:nvSpPr>
        <p:spPr>
          <a:xfrm>
            <a:off x="6880141" y="2560735"/>
            <a:ext cx="1583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Microsoft JhengHei" panose="020B0604030504040204" pitchFamily="34" charset="-120"/>
              </a:rPr>
              <a:t>QUADRA 02</a:t>
            </a:r>
            <a:endParaRPr lang="pt-BR" dirty="0">
              <a:latin typeface="Gill Sans MT" panose="020B0502020104020203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7E2F35D8-F8E9-4A22-AF08-B4C5DF541A48}"/>
              </a:ext>
            </a:extLst>
          </p:cNvPr>
          <p:cNvSpPr/>
          <p:nvPr/>
        </p:nvSpPr>
        <p:spPr>
          <a:xfrm>
            <a:off x="258935" y="1354935"/>
            <a:ext cx="11536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chemeClr val="tx2"/>
                </a:solidFill>
                <a:latin typeface="Gill Sans MT" panose="020B0502020104020203" pitchFamily="34" charset="0"/>
              </a:rPr>
              <a:t>Descrever como são as quadras.</a:t>
            </a:r>
          </a:p>
          <a:p>
            <a:pPr algn="just"/>
            <a:r>
              <a:rPr lang="pt-BR" sz="2000" b="1" dirty="0">
                <a:solidFill>
                  <a:schemeClr val="tx2"/>
                </a:solidFill>
                <a:latin typeface="Gill Sans MT" panose="020B0502020104020203" pitchFamily="34" charset="0"/>
              </a:rPr>
              <a:t>Colocar fotos das quadras.</a:t>
            </a:r>
          </a:p>
        </p:txBody>
      </p:sp>
      <p:pic>
        <p:nvPicPr>
          <p:cNvPr id="2" name="Picture 10" descr="A imagem pode conter: pessoas praticando esportes, cÃ©u, Ã¡rvore, tÃªnis e atividades ao ar livre">
            <a:extLst>
              <a:ext uri="{FF2B5EF4-FFF2-40B4-BE49-F238E27FC236}">
                <a16:creationId xmlns:a16="http://schemas.microsoft.com/office/drawing/2014/main" id="{21CCE391-0873-482F-9BCE-ABD58298D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440" y="3111706"/>
            <a:ext cx="3894161" cy="29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18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5949A71-39A7-42E0-A4CA-A39B659DAC88}"/>
              </a:ext>
            </a:extLst>
          </p:cNvPr>
          <p:cNvSpPr/>
          <p:nvPr/>
        </p:nvSpPr>
        <p:spPr>
          <a:xfrm>
            <a:off x="550360" y="1515305"/>
            <a:ext cx="11227657" cy="458524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O torneio será realizado nos dias </a:t>
            </a:r>
            <a:r>
              <a:rPr lang="pt-BR" sz="2200" b="1" dirty="0">
                <a:solidFill>
                  <a:schemeClr val="tx1"/>
                </a:solidFill>
                <a:latin typeface="Gill Sans MT" panose="020B0502020104020203" pitchFamily="34" charset="0"/>
              </a:rPr>
              <a:t>30/11 (á noite</a:t>
            </a: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); no dia </a:t>
            </a:r>
            <a:r>
              <a:rPr lang="pt-BR" sz="2200" b="1" dirty="0">
                <a:solidFill>
                  <a:schemeClr val="tx1"/>
                </a:solidFill>
                <a:latin typeface="Gill Sans MT" panose="020B0502020104020203" pitchFamily="34" charset="0"/>
              </a:rPr>
              <a:t>01/12 - período integral </a:t>
            </a: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(com o último jogo as 20:00) e no dia </a:t>
            </a:r>
            <a:r>
              <a:rPr lang="pt-BR" sz="2200" b="1" dirty="0">
                <a:solidFill>
                  <a:schemeClr val="tx1"/>
                </a:solidFill>
                <a:latin typeface="Gill Sans MT" panose="020B0502020104020203" pitchFamily="34" charset="0"/>
              </a:rPr>
              <a:t>02/12</a:t>
            </a: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 com o último jogo (final especial) as 14:00;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O torneio contará com a participação de atletas </a:t>
            </a:r>
            <a:r>
              <a:rPr lang="pt-BR" sz="2200" b="1" dirty="0">
                <a:solidFill>
                  <a:schemeClr val="tx1"/>
                </a:solidFill>
                <a:latin typeface="Gill Sans MT" panose="020B0502020104020203" pitchFamily="34" charset="0"/>
              </a:rPr>
              <a:t>“âncoras</a:t>
            </a: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” (jogadores de nível ATP, com prestígio e popularidade entre os tenistas), onde o próprio evento bancará os custos dos mesmos;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O torneio realizará jogos na categoria simples “Especial” e em duplas com as categorias: A, B, C e Mista;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O valor cobrado para inscrições em todas as categorias será de R$ 100,00 (cem reais);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chemeClr val="tx1"/>
                </a:solidFill>
                <a:latin typeface="Gill Sans MT" panose="020B0502020104020203" pitchFamily="34" charset="0"/>
              </a:rPr>
              <a:t>As inscrições serão realizadas até o dia 25/11/;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BB67AF6-39B3-4259-AC56-8C86A4F8B02B}"/>
              </a:ext>
            </a:extLst>
          </p:cNvPr>
          <p:cNvSpPr/>
          <p:nvPr/>
        </p:nvSpPr>
        <p:spPr>
          <a:xfrm>
            <a:off x="536713" y="971180"/>
            <a:ext cx="6681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  <a:latin typeface="Gill Sans MT" panose="020B0502020104020203" pitchFamily="34" charset="0"/>
                <a:ea typeface="Microsoft JhengHei" panose="020B0604030504040204" pitchFamily="34" charset="-120"/>
              </a:rPr>
              <a:t>INFORMAÇÕES SOBRE O TORNEIO:</a:t>
            </a:r>
            <a:endParaRPr lang="pt-BR" sz="2800" b="1" dirty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5616D75-34A6-4D69-850A-AA9BEF14F334}"/>
              </a:ext>
            </a:extLst>
          </p:cNvPr>
          <p:cNvSpPr/>
          <p:nvPr/>
        </p:nvSpPr>
        <p:spPr>
          <a:xfrm>
            <a:off x="0" y="-4448"/>
            <a:ext cx="12192000" cy="70001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Gráfico 8" descr="Raquete e bola de tênis">
            <a:extLst>
              <a:ext uri="{FF2B5EF4-FFF2-40B4-BE49-F238E27FC236}">
                <a16:creationId xmlns:a16="http://schemas.microsoft.com/office/drawing/2014/main" id="{3E5D499A-AD3B-4C1F-A556-CA4D1D05C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69" y="21559"/>
            <a:ext cx="648000" cy="648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002746BD-55E7-4D58-AA82-ECE6A39C9ED9}"/>
              </a:ext>
            </a:extLst>
          </p:cNvPr>
          <p:cNvSpPr txBox="1"/>
          <p:nvPr/>
        </p:nvSpPr>
        <p:spPr>
          <a:xfrm>
            <a:off x="939320" y="114726"/>
            <a:ext cx="736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ESTRUTURA ORGANIZACIONAL DO TORNEIO</a:t>
            </a:r>
          </a:p>
        </p:txBody>
      </p:sp>
    </p:spTree>
    <p:extLst>
      <p:ext uri="{BB962C8B-B14F-4D97-AF65-F5344CB8AC3E}">
        <p14:creationId xmlns:p14="http://schemas.microsoft.com/office/powerpoint/2010/main" val="561753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861</Words>
  <Application>Microsoft Office PowerPoint</Application>
  <PresentationFormat>Widescreen</PresentationFormat>
  <Paragraphs>150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Microsoft JhengHei</vt:lpstr>
      <vt:lpstr>Arial</vt:lpstr>
      <vt:lpstr>Calibri</vt:lpstr>
      <vt:lpstr>Calibri Light</vt:lpstr>
      <vt:lpstr>Gill Sans MT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gabriel.fiori4@etec.sp.gov.br</dc:creator>
  <cp:lastModifiedBy>Gabriel Puntel Fiori</cp:lastModifiedBy>
  <cp:revision>38</cp:revision>
  <dcterms:created xsi:type="dcterms:W3CDTF">2018-09-17T15:06:10Z</dcterms:created>
  <dcterms:modified xsi:type="dcterms:W3CDTF">2020-10-27T21:16:12Z</dcterms:modified>
</cp:coreProperties>
</file>